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 id="2147483701"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embeddedFontLst>
    <p:embeddedFont>
      <p:font typeface="Arial Black" pitchFamily="34" charset="0"/>
      <p:bold r:id="rId16"/>
    </p:embeddedFont>
    <p:embeddedFont>
      <p:font typeface="Open Sans" charset="0"/>
      <p:regular r:id="rId17"/>
      <p:bold r:id="rId18"/>
      <p:italic r:id="rId19"/>
      <p:boldItalic r:id="rId20"/>
    </p:embeddedFont>
    <p:embeddedFont>
      <p:font typeface="Arial Narrow" pitchFamily="34" charset="0"/>
      <p:regular r:id="rId21"/>
      <p:bold r:id="rId22"/>
      <p:italic r:id="rId23"/>
      <p:boldItalic r:id="rId24"/>
    </p:embeddedFont>
    <p:embeddedFont>
      <p:font typeface="Calibri"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BE1524B-468F-4E15-AE65-F5C61AD05263}">
  <a:tblStyle styleId="{5BE1524B-468F-4E15-AE65-F5C61AD0526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AF4"/>
          </a:solidFill>
        </a:fill>
      </a:tcStyle>
    </a:wholeTbl>
    <a:band1H>
      <a:tcStyle>
        <a:tcBdr/>
        <a:fill>
          <a:solidFill>
            <a:srgbClr val="CAD2E8"/>
          </a:solidFill>
        </a:fill>
      </a:tcStyle>
    </a:band1H>
    <a:band1V>
      <a:tcStyle>
        <a:tcBdr/>
        <a:fill>
          <a:solidFill>
            <a:srgbClr val="CAD2E8"/>
          </a:solidFill>
        </a:fill>
      </a:tcStyle>
    </a:band1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dk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Shape 10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0" name="Shape 11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SPEAKER NOTES:</a:t>
            </a:r>
          </a:p>
        </p:txBody>
      </p:sp>
      <p:sp>
        <p:nvSpPr>
          <p:cNvPr id="1101" name="Shape 11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Shape 1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3" name="Shape 121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With your Services Package</a:t>
            </a:r>
            <a:r>
              <a:rPr lang="en-US" sz="1200" b="0" i="0" u="none" strike="noStrike" cap="none">
                <a:solidFill>
                  <a:schemeClr val="dk1"/>
                </a:solidFill>
                <a:latin typeface="Calibri"/>
                <a:ea typeface="Calibri"/>
                <a:cs typeface="Calibri"/>
                <a:sym typeface="Calibri"/>
              </a:rPr>
              <a:t>, you</a:t>
            </a:r>
            <a:r>
              <a:rPr lang="en-US"/>
              <a:t>’ll</a:t>
            </a:r>
            <a:r>
              <a:rPr lang="en-US" sz="1200" b="0" i="0" u="none" strike="noStrike" cap="none">
                <a:solidFill>
                  <a:schemeClr val="dk1"/>
                </a:solidFill>
                <a:latin typeface="Calibri"/>
                <a:ea typeface="Calibri"/>
                <a:cs typeface="Calibri"/>
                <a:sym typeface="Calibri"/>
              </a:rPr>
              <a:t> receive access to MyView Portal, allowing you to maintain complete control and visibility of your network and the managed services you receive.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Service Delivery Status – </a:t>
            </a:r>
            <a:r>
              <a:rPr lang="en-US" sz="1200" b="0" i="0" u="none" strike="noStrike" cap="none">
                <a:solidFill>
                  <a:schemeClr val="dk1"/>
                </a:solidFill>
                <a:latin typeface="Calibri"/>
                <a:ea typeface="Calibri"/>
                <a:cs typeface="Calibri"/>
                <a:sym typeface="Calibri"/>
              </a:rPr>
              <a:t>View all open cases, repair requests, and track progress in real-time. </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Historical Reports – </a:t>
            </a:r>
            <a:r>
              <a:rPr lang="en-US" sz="1200" b="0" i="0" u="none" strike="noStrike" cap="none">
                <a:solidFill>
                  <a:schemeClr val="dk1"/>
                </a:solidFill>
                <a:latin typeface="Calibri"/>
                <a:ea typeface="Calibri"/>
                <a:cs typeface="Calibri"/>
                <a:sym typeface="Calibri"/>
              </a:rPr>
              <a:t>Review critical service delivery metrics over time, such as number of closed incidents and resolution times. </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Asset Information – </a:t>
            </a:r>
            <a:r>
              <a:rPr lang="en-US" sz="1200" b="0" i="0" u="none" strike="noStrike" cap="none">
                <a:solidFill>
                  <a:schemeClr val="dk1"/>
                </a:solidFill>
                <a:latin typeface="Calibri"/>
                <a:ea typeface="Calibri"/>
                <a:cs typeface="Calibri"/>
                <a:sym typeface="Calibri"/>
              </a:rPr>
              <a:t>Get quick reference to a complete view of your system’s hardware assets and equipment that is no longer supported or reaching end of support. </a:t>
            </a:r>
          </a:p>
        </p:txBody>
      </p:sp>
      <p:sp>
        <p:nvSpPr>
          <p:cNvPr id="1214" name="Shape 1214"/>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10</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Shape 1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1" name="Shape 12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latin typeface="Arial"/>
                <a:ea typeface="Arial"/>
                <a:cs typeface="Arial"/>
                <a:sym typeface="Arial"/>
              </a:rPr>
              <a:t>Closing wrap up.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Essential</a:t>
            </a:r>
            <a:r>
              <a:rPr lang="en-US">
                <a:latin typeface="Arial"/>
                <a:ea typeface="Arial"/>
                <a:cs typeface="Arial"/>
                <a:sym typeface="Arial"/>
              </a:rPr>
              <a:t> Services provide s</a:t>
            </a:r>
            <a:r>
              <a:rPr lang="en-US" sz="1200" b="0" i="0" u="none" strike="noStrike" cap="none">
                <a:solidFill>
                  <a:schemeClr val="dk1"/>
                </a:solidFill>
                <a:latin typeface="Arial"/>
                <a:ea typeface="Arial"/>
                <a:cs typeface="Arial"/>
                <a:sym typeface="Arial"/>
              </a:rPr>
              <a:t>upport when you need it</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222" name="Shape 12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11</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30" name="Shape 1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Shape 1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3" name="Shape 111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14" name="Shape 11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Calibri"/>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Clr>
                  <a:srgbClr val="000000"/>
                </a:buClr>
                <a:buSzPct val="25000"/>
                <a:buFont typeface="Calibri"/>
                <a:buNone/>
              </a:pPr>
              <a:t>2</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Shape 1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4" name="Shape 11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Motorola Solutions has developed a continuum of expert service </a:t>
            </a:r>
            <a:r>
              <a:rPr lang="en-US" sz="1200" b="0" i="0" u="none" strike="noStrike" cap="none">
                <a:solidFill>
                  <a:srgbClr val="000000"/>
                </a:solidFill>
                <a:latin typeface="Calibri"/>
                <a:ea typeface="Calibri"/>
                <a:cs typeface="Calibri"/>
                <a:sym typeface="Calibri"/>
              </a:rPr>
              <a:t>to help you achieve your performance targets with the right service level you need for systems, devices and applications. </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Each package provides a higher level of support to help you manage risk and responsibility. </a:t>
            </a:r>
          </a:p>
          <a:p>
            <a:pPr marL="0" marR="0" lvl="0" indent="0" algn="l" rtl="0">
              <a:spcBef>
                <a:spcPts val="0"/>
              </a:spcBef>
              <a:spcAft>
                <a:spcPts val="0"/>
              </a:spcAft>
              <a:buSzPct val="25000"/>
              <a:buNone/>
            </a:pPr>
            <a:endParaRPr sz="1200" b="0" i="0" u="none" strike="noStrike" cap="none">
              <a:solidFill>
                <a:srgbClr val="000000"/>
              </a:solidFill>
              <a:latin typeface="Calibri"/>
              <a:ea typeface="Calibri"/>
              <a:cs typeface="Calibri"/>
              <a:sym typeface="Calibri"/>
            </a:endParaRPr>
          </a:p>
          <a:p>
            <a:pPr marL="509588" marR="0" lvl="0" indent="-204787" algn="l" rtl="0">
              <a:lnSpc>
                <a:spcPct val="100000"/>
              </a:lnSpc>
              <a:spcBef>
                <a:spcPts val="480"/>
              </a:spcBef>
              <a:spcAft>
                <a:spcPts val="0"/>
              </a:spcAft>
              <a:buClr>
                <a:schemeClr val="dk1"/>
              </a:buClr>
              <a:buSzPct val="25000"/>
              <a:buFont typeface="Arial"/>
              <a:buNone/>
            </a:pPr>
            <a:endParaRPr sz="1200" b="0" i="0" u="none" strike="noStrike" cap="none">
              <a:solidFill>
                <a:srgbClr val="4E4242"/>
              </a:solidFill>
              <a:highlight>
                <a:srgbClr val="FFFFFF"/>
              </a:highlight>
              <a:latin typeface="Arial"/>
              <a:ea typeface="Arial"/>
              <a:cs typeface="Arial"/>
              <a:sym typeface="Arial"/>
            </a:endParaRPr>
          </a:p>
          <a:p>
            <a:pPr marL="509587" marR="0" lvl="0" indent="-204787" algn="l" rtl="0">
              <a:lnSpc>
                <a:spcPct val="100000"/>
              </a:lnSpc>
              <a:spcBef>
                <a:spcPts val="48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1" i="0" u="none" strike="noStrike" cap="none">
              <a:solidFill>
                <a:schemeClr val="dk1"/>
              </a:solidFill>
              <a:latin typeface="Calibri"/>
              <a:ea typeface="Calibri"/>
              <a:cs typeface="Calibri"/>
              <a:sym typeface="Calibri"/>
            </a:endParaRPr>
          </a:p>
        </p:txBody>
      </p:sp>
      <p:sp>
        <p:nvSpPr>
          <p:cNvPr id="1125" name="Shape 11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3</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Shape 1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5" name="Shape 11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When the unpredictable happens to your network, Essential Services provide you with access to Technical Support teams and resources, the latest software updates, and hardware repair resources. </a:t>
            </a:r>
          </a:p>
        </p:txBody>
      </p:sp>
      <p:sp>
        <p:nvSpPr>
          <p:cNvPr id="1136" name="Shape 11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Shape 1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5" name="Shape 1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To help extend the useful life of your MOTOTRBO system, Essential Services offers Technical Support, Software Updates, and Hardware Repair. </a:t>
            </a:r>
          </a:p>
        </p:txBody>
      </p:sp>
      <p:sp>
        <p:nvSpPr>
          <p:cNvPr id="1146" name="Shape 11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Calibri"/>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Clr>
                  <a:srgbClr val="000000"/>
                </a:buClr>
                <a:buSzPct val="25000"/>
                <a:buFont typeface="Calibri"/>
                <a:buNone/>
              </a:pPr>
              <a:t>5</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Shape 1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7" name="Shape 11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Get the help you need with one call. Our system technologists are available 8 hours a day / Monday – Friday local time, and 24x7x365 for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severity 1 cases, to help troubleshoot and resolve network issues.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You also have two days of local support—available for the duration of your contract—to use as needed for planned network activities such as: integration, programming or to optimize network operations.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78" name="Shape 11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6</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Shape 1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6" name="Shape 11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Regular software updates protect your network and enhance operations to extend the lifespan of your MOTOTRBO system. Invest in planned updates to minimize unforeseen costs and service disruptions. Software updates apply to all Motorola Solutions components within</a:t>
            </a:r>
            <a:r>
              <a:rPr lang="en-US"/>
              <a:t> </a:t>
            </a:r>
            <a:r>
              <a:rPr lang="en-US" sz="1200" b="0" i="0" u="none" strike="noStrike" cap="none">
                <a:solidFill>
                  <a:schemeClr val="dk1"/>
                </a:solidFill>
                <a:latin typeface="Calibri"/>
                <a:ea typeface="Calibri"/>
                <a:cs typeface="Calibri"/>
                <a:sym typeface="Calibri"/>
              </a:rPr>
              <a:t>your network. All software releases are pre-tested and certified to ensure full functionality and compatibility with your network to</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mitigate any impact to performance. Once validated, you can download and install when you are ready.</a:t>
            </a:r>
          </a:p>
        </p:txBody>
      </p:sp>
      <p:sp>
        <p:nvSpPr>
          <p:cNvPr id="1187" name="Shape 11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7</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Shape 1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4" name="Shape 11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Our network hardware repair covers all Motorola Solutions manufactured equipment.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Factory trained and certified technicians troubleshoot, analyze, test and repair your equipment at our centralized facility. You will experience expert, high-quality and reliable support for rapid turnaround. Timely and accurate diagnosis and repair assures that all equipment you send to us is returned to factory specifications.</a:t>
            </a:r>
          </a:p>
        </p:txBody>
      </p:sp>
      <p:sp>
        <p:nvSpPr>
          <p:cNvPr id="1195" name="Shape 11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8</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Shape 1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4" name="Shape 1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205" name="Shape 120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pPr lvl="0" rtl="0">
                <a:spcBef>
                  <a:spcPts val="0"/>
                </a:spcBef>
                <a:buNone/>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Cover Slide 2">
    <p:spTree>
      <p:nvGrpSpPr>
        <p:cNvPr id="1" name="Shape 29"/>
        <p:cNvGrpSpPr/>
        <p:nvPr/>
      </p:nvGrpSpPr>
      <p:grpSpPr>
        <a:xfrm>
          <a:off x="0" y="0"/>
          <a:ext cx="0" cy="0"/>
          <a:chOff x="0" y="0"/>
          <a:chExt cx="0" cy="0"/>
        </a:xfrm>
      </p:grpSpPr>
      <p:grpSp>
        <p:nvGrpSpPr>
          <p:cNvPr id="30" name="Shape 30"/>
          <p:cNvGrpSpPr/>
          <p:nvPr/>
        </p:nvGrpSpPr>
        <p:grpSpPr>
          <a:xfrm>
            <a:off x="8338926" y="220452"/>
            <a:ext cx="621122" cy="621792"/>
            <a:chOff x="1632" y="1248"/>
            <a:chExt cx="2614" cy="2614"/>
          </a:xfrm>
        </p:grpSpPr>
        <p:sp>
          <p:nvSpPr>
            <p:cNvPr id="31" name="Shape 31"/>
            <p:cNvSpPr/>
            <p:nvPr/>
          </p:nvSpPr>
          <p:spPr>
            <a:xfrm>
              <a:off x="1757" y="1372"/>
              <a:ext cx="2364" cy="2365"/>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2" name="Shape 32"/>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Content Slide 2">
    <p:spTree>
      <p:nvGrpSpPr>
        <p:cNvPr id="1" name="Shape 150"/>
        <p:cNvGrpSpPr/>
        <p:nvPr/>
      </p:nvGrpSpPr>
      <p:grpSpPr>
        <a:xfrm>
          <a:off x="0" y="0"/>
          <a:ext cx="0" cy="0"/>
          <a:chOff x="0" y="0"/>
          <a:chExt cx="0" cy="0"/>
        </a:xfrm>
      </p:grpSpPr>
      <p:sp>
        <p:nvSpPr>
          <p:cNvPr id="151" name="Shape 151"/>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152" name="Shape 152"/>
          <p:cNvSpPr txBox="1">
            <a:spLocks noGrp="1"/>
          </p:cNvSpPr>
          <p:nvPr>
            <p:ph type="body" idx="1"/>
          </p:nvPr>
        </p:nvSpPr>
        <p:spPr>
          <a:xfrm>
            <a:off x="374395" y="2272992"/>
            <a:ext cx="4012455" cy="459857"/>
          </a:xfrm>
          <a:prstGeom prst="rect">
            <a:avLst/>
          </a:prstGeom>
          <a:noFill/>
          <a:ln>
            <a:noFill/>
          </a:ln>
        </p:spPr>
        <p:txBody>
          <a:bodyPr lIns="91425" tIns="91425" rIns="91425" bIns="91425" anchor="t" anchorCtr="0"/>
          <a:lstStyle>
            <a:lvl1pPr marL="0" marR="0" lvl="0" indent="0" algn="l" rtl="0">
              <a:lnSpc>
                <a:spcPct val="86363"/>
              </a:lnSpc>
              <a:spcBef>
                <a:spcPts val="0"/>
              </a:spcBef>
              <a:buClr>
                <a:srgbClr val="000000"/>
              </a:buClr>
              <a:buFont typeface="Arial"/>
              <a:buNone/>
              <a:defRPr sz="22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3" name="Shape 153"/>
          <p:cNvSpPr>
            <a:spLocks noGrp="1"/>
          </p:cNvSpPr>
          <p:nvPr>
            <p:ph type="pic" idx="2"/>
          </p:nvPr>
        </p:nvSpPr>
        <p:spPr>
          <a:xfrm>
            <a:off x="4570437" y="2256366"/>
            <a:ext cx="4573586" cy="4601632"/>
          </a:xfrm>
          <a:prstGeom prst="rect">
            <a:avLst/>
          </a:prstGeom>
          <a:noFill/>
          <a:ln>
            <a:noFill/>
          </a:ln>
        </p:spPr>
        <p:txBody>
          <a:bodyPr lIns="91425" tIns="91425" rIns="91425" bIns="91425" anchor="ctr" anchorCtr="0"/>
          <a:lstStyle>
            <a:lvl1pPr marL="0" marR="0" lvl="0" indent="0" algn="ctr" rtl="0">
              <a:spcBef>
                <a:spcPts val="440"/>
              </a:spcBef>
              <a:buClr>
                <a:srgbClr val="000000"/>
              </a:buClr>
              <a:buFont typeface="Arial"/>
              <a:buNone/>
              <a:defRPr sz="2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Shape 154"/>
          <p:cNvSpPr/>
          <p:nvPr/>
        </p:nvSpPr>
        <p:spPr>
          <a:xfrm>
            <a:off x="235362" y="6624528"/>
            <a:ext cx="1255151" cy="107721"/>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2015 Motorola Solutions, Inc.</a:t>
            </a:r>
          </a:p>
        </p:txBody>
      </p:sp>
      <p:sp>
        <p:nvSpPr>
          <p:cNvPr id="155" name="Shape 155"/>
          <p:cNvSpPr txBox="1">
            <a:spLocks noGrp="1"/>
          </p:cNvSpPr>
          <p:nvPr>
            <p:ph type="body" idx="3"/>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body" idx="4"/>
          </p:nvPr>
        </p:nvSpPr>
        <p:spPr>
          <a:xfrm>
            <a:off x="374398" y="2688096"/>
            <a:ext cx="4011339" cy="131318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accent3"/>
              </a:buClr>
              <a:buSzPct val="100000"/>
              <a:buFont typeface="Arial"/>
              <a:buChar char="•"/>
              <a:defRPr sz="2200" b="0" i="0" u="none" strike="noStrike" cap="none">
                <a:solidFill>
                  <a:schemeClr val="accent3"/>
                </a:solidFill>
                <a:latin typeface="Arial"/>
                <a:ea typeface="Arial"/>
                <a:cs typeface="Arial"/>
                <a:sym typeface="Arial"/>
              </a:defRPr>
            </a:lvl1pPr>
            <a:lvl2pPr marL="365760" marR="0" lvl="1" indent="-73659" algn="l" rtl="0">
              <a:spcBef>
                <a:spcPts val="0"/>
              </a:spcBef>
              <a:spcAft>
                <a:spcPts val="80"/>
              </a:spcAft>
              <a:buClr>
                <a:schemeClr val="accent3"/>
              </a:buClr>
              <a:buSzPct val="100000"/>
              <a:buFont typeface="Arial"/>
              <a:buChar char="–"/>
              <a:defRPr sz="1800" b="0" i="0" u="none" strike="noStrike" cap="none">
                <a:solidFill>
                  <a:schemeClr val="accent3"/>
                </a:solidFill>
                <a:latin typeface="Arial"/>
                <a:ea typeface="Arial"/>
                <a:cs typeface="Arial"/>
                <a:sym typeface="Arial"/>
              </a:defRPr>
            </a:lvl2pPr>
            <a:lvl3pPr marL="548640" marR="0" lvl="2" indent="-91440" algn="l" rtl="0">
              <a:spcBef>
                <a:spcPts val="0"/>
              </a:spcBef>
              <a:spcAft>
                <a:spcPts val="90"/>
              </a:spcAft>
              <a:buClr>
                <a:schemeClr val="accent3"/>
              </a:buClr>
              <a:buSzPct val="100000"/>
              <a:buFont typeface="Arial"/>
              <a:buChar char="•"/>
              <a:defRPr sz="1600" b="0" i="0" u="none" strike="noStrike" cap="none">
                <a:solidFill>
                  <a:schemeClr val="accent3"/>
                </a:solidFill>
                <a:latin typeface="Arial"/>
                <a:ea typeface="Arial"/>
                <a:cs typeface="Arial"/>
                <a:sym typeface="Arial"/>
              </a:defRPr>
            </a:lvl3pPr>
            <a:lvl4pPr marL="731520" marR="0" lvl="3" indent="-96519" algn="l" rtl="0">
              <a:spcBef>
                <a:spcPts val="0"/>
              </a:spcBef>
              <a:spcAft>
                <a:spcPts val="120"/>
              </a:spcAft>
              <a:buClr>
                <a:schemeClr val="accent3"/>
              </a:buClr>
              <a:buSzPct val="100000"/>
              <a:buFont typeface="Arial"/>
              <a:buChar char="–"/>
              <a:defRPr sz="1400" b="0" i="0" u="none" strike="noStrike" cap="none">
                <a:solidFill>
                  <a:schemeClr val="accent3"/>
                </a:solidFill>
                <a:latin typeface="Arial"/>
                <a:ea typeface="Arial"/>
                <a:cs typeface="Arial"/>
                <a:sym typeface="Arial"/>
              </a:defRPr>
            </a:lvl4pPr>
            <a:lvl5pPr marL="914400" marR="0" lvl="4" indent="-114300" algn="l" rtl="0">
              <a:spcBef>
                <a:spcPts val="0"/>
              </a:spcBef>
              <a:spcAft>
                <a:spcPts val="140"/>
              </a:spcAft>
              <a:buClr>
                <a:schemeClr val="accent3"/>
              </a:buClr>
              <a:buSzPct val="100000"/>
              <a:buFont typeface="Arial"/>
              <a:buChar char="•"/>
              <a:defRPr sz="1200" b="0" i="0" u="none" strike="noStrike" cap="none">
                <a:solidFill>
                  <a:schemeClr val="accent3"/>
                </a:solidFill>
                <a:latin typeface="Arial"/>
                <a:ea typeface="Arial"/>
                <a:cs typeface="Arial"/>
                <a:sym typeface="Arial"/>
              </a:defRPr>
            </a:lvl5pPr>
            <a:lvl6pPr marL="1051560" marR="0" lvl="5" indent="-73660" algn="l" rtl="0">
              <a:spcBef>
                <a:spcPts val="0"/>
              </a:spcBef>
              <a:spcAft>
                <a:spcPts val="100"/>
              </a:spcAft>
              <a:buClr>
                <a:schemeClr val="accent3"/>
              </a:buClr>
              <a:buSzPct val="100000"/>
              <a:buFont typeface="Merriweather Sans"/>
              <a:buChar char="-"/>
              <a:defRPr sz="1000" b="0" i="0" u="none" strike="noStrike" cap="none">
                <a:solidFill>
                  <a:schemeClr val="accent3"/>
                </a:solidFill>
                <a:latin typeface="Arial"/>
                <a:ea typeface="Arial"/>
                <a:cs typeface="Arial"/>
                <a:sym typeface="Arial"/>
              </a:defRPr>
            </a:lvl6pPr>
            <a:lvl7pPr marL="1051560" marR="0" lvl="6" indent="-73660" algn="l" rtl="0">
              <a:spcBef>
                <a:spcPts val="0"/>
              </a:spcBef>
              <a:spcAft>
                <a:spcPts val="100"/>
              </a:spcAft>
              <a:buClr>
                <a:schemeClr val="accent3"/>
              </a:buClr>
              <a:buSzPct val="100000"/>
              <a:buFont typeface="Arial"/>
              <a:buChar char="•"/>
              <a:defRPr sz="1000" b="0" i="0" u="none" strike="noStrike" cap="none">
                <a:solidFill>
                  <a:schemeClr val="accent3"/>
                </a:solidFill>
                <a:latin typeface="Arial"/>
                <a:ea typeface="Arial"/>
                <a:cs typeface="Arial"/>
                <a:sym typeface="Arial"/>
              </a:defRPr>
            </a:lvl7pPr>
            <a:lvl8pPr marL="1051560" marR="0" lvl="7" indent="-73660" algn="l" rtl="0">
              <a:lnSpc>
                <a:spcPct val="100000"/>
              </a:lnSpc>
              <a:spcBef>
                <a:spcPts val="0"/>
              </a:spcBef>
              <a:spcAft>
                <a:spcPts val="100"/>
              </a:spcAft>
              <a:buClr>
                <a:schemeClr val="accent3"/>
              </a:buClr>
              <a:buSzPct val="100000"/>
              <a:buFont typeface="Merriweather Sans"/>
              <a:buChar char="-"/>
              <a:defRPr sz="1000" b="0" i="0" u="none" strike="noStrike" cap="none">
                <a:solidFill>
                  <a:srgbClr val="000000"/>
                </a:solidFill>
                <a:latin typeface="Arial"/>
                <a:ea typeface="Arial"/>
                <a:cs typeface="Arial"/>
                <a:sym typeface="Arial"/>
              </a:defRPr>
            </a:lvl8pPr>
            <a:lvl9pPr marL="1051560" marR="0" lvl="8" indent="-73660" algn="l" rtl="0">
              <a:spcBef>
                <a:spcPts val="0"/>
              </a:spcBef>
              <a:spcAft>
                <a:spcPts val="100"/>
              </a:spcAft>
              <a:buClr>
                <a:srgbClr val="000000"/>
              </a:buClr>
              <a:buSzPct val="100000"/>
              <a:buFont typeface="Arial"/>
              <a:buChar char="•"/>
              <a:defRPr sz="1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Slide 3">
    <p:spTree>
      <p:nvGrpSpPr>
        <p:cNvPr id="1" name="Shape 157"/>
        <p:cNvGrpSpPr/>
        <p:nvPr/>
      </p:nvGrpSpPr>
      <p:grpSpPr>
        <a:xfrm>
          <a:off x="0" y="0"/>
          <a:ext cx="0" cy="0"/>
          <a:chOff x="0" y="0"/>
          <a:chExt cx="0" cy="0"/>
        </a:xfrm>
      </p:grpSpPr>
      <p:sp>
        <p:nvSpPr>
          <p:cNvPr id="158" name="Shape 158"/>
          <p:cNvSpPr/>
          <p:nvPr/>
        </p:nvSpPr>
        <p:spPr>
          <a:xfrm>
            <a:off x="235362" y="6641461"/>
            <a:ext cx="1255151" cy="107721"/>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2014 Motorola Solutions, Inc.</a:t>
            </a:r>
          </a:p>
        </p:txBody>
      </p:sp>
      <p:sp>
        <p:nvSpPr>
          <p:cNvPr id="159" name="Shape 159"/>
          <p:cNvSpPr/>
          <p:nvPr/>
        </p:nvSpPr>
        <p:spPr>
          <a:xfrm>
            <a:off x="4570412" y="2317750"/>
            <a:ext cx="4573588" cy="4540252"/>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60" name="Shape 160"/>
          <p:cNvSpPr>
            <a:spLocks noGrp="1"/>
          </p:cNvSpPr>
          <p:nvPr>
            <p:ph type="pic" idx="2"/>
          </p:nvPr>
        </p:nvSpPr>
        <p:spPr>
          <a:xfrm>
            <a:off x="0" y="2324109"/>
            <a:ext cx="4570411" cy="4540248"/>
          </a:xfrm>
          <a:prstGeom prst="rect">
            <a:avLst/>
          </a:prstGeom>
          <a:solidFill>
            <a:srgbClr val="D8D8D8"/>
          </a:solidFill>
          <a:ln>
            <a:noFill/>
          </a:ln>
        </p:spPr>
        <p:txBody>
          <a:bodyPr lIns="91425" tIns="91425" rIns="91425" bIns="91425" anchor="ctr" anchorCtr="0"/>
          <a:lstStyle>
            <a:lvl1pPr marL="0" marR="0" lvl="0" indent="0" algn="ctr" rtl="0">
              <a:spcBef>
                <a:spcPts val="440"/>
              </a:spcBef>
              <a:buClr>
                <a:srgbClr val="000000"/>
              </a:buClr>
              <a:buFont typeface="Arial"/>
              <a:buNone/>
              <a:defRPr sz="2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body" idx="1"/>
          </p:nvPr>
        </p:nvSpPr>
        <p:spPr>
          <a:xfrm>
            <a:off x="4870410" y="2612793"/>
            <a:ext cx="4046669" cy="459857"/>
          </a:xfrm>
          <a:prstGeom prst="rect">
            <a:avLst/>
          </a:prstGeom>
          <a:noFill/>
          <a:ln>
            <a:noFill/>
          </a:ln>
        </p:spPr>
        <p:txBody>
          <a:bodyPr lIns="91425" tIns="91425" rIns="91425" bIns="91425" anchor="t" anchorCtr="0"/>
          <a:lstStyle>
            <a:lvl1pPr marL="0" marR="0" lvl="0" indent="0" algn="l" rtl="0">
              <a:lnSpc>
                <a:spcPct val="86363"/>
              </a:lnSpc>
              <a:spcBef>
                <a:spcPts val="0"/>
              </a:spcBef>
              <a:buClr>
                <a:schemeClr val="lt1"/>
              </a:buClr>
              <a:buFont typeface="Arial"/>
              <a:buNone/>
              <a:defRPr sz="22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163" name="Shape 163"/>
          <p:cNvSpPr txBox="1">
            <a:spLocks noGrp="1"/>
          </p:cNvSpPr>
          <p:nvPr>
            <p:ph type="body" idx="3"/>
          </p:nvPr>
        </p:nvSpPr>
        <p:spPr>
          <a:xfrm>
            <a:off x="4870421" y="3025591"/>
            <a:ext cx="4011339" cy="131318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lt1"/>
              </a:buClr>
              <a:buSzPct val="100000"/>
              <a:buFont typeface="Arial"/>
              <a:buChar char="•"/>
              <a:defRPr sz="2200" b="0" i="0" u="none" strike="noStrike" cap="none">
                <a:solidFill>
                  <a:schemeClr val="lt1"/>
                </a:solidFill>
                <a:latin typeface="Arial"/>
                <a:ea typeface="Arial"/>
                <a:cs typeface="Arial"/>
                <a:sym typeface="Arial"/>
              </a:defRPr>
            </a:lvl1pPr>
            <a:lvl2pPr marL="365760" marR="0" lvl="1" indent="-73659" algn="l" rtl="0">
              <a:spcBef>
                <a:spcPts val="0"/>
              </a:spcBef>
              <a:spcAft>
                <a:spcPts val="80"/>
              </a:spcAft>
              <a:buClr>
                <a:schemeClr val="lt1"/>
              </a:buClr>
              <a:buSzPct val="100000"/>
              <a:buFont typeface="Arial"/>
              <a:buChar char="–"/>
              <a:defRPr sz="1800" b="0" i="0" u="none" strike="noStrike" cap="none">
                <a:solidFill>
                  <a:schemeClr val="lt1"/>
                </a:solidFill>
                <a:latin typeface="Arial"/>
                <a:ea typeface="Arial"/>
                <a:cs typeface="Arial"/>
                <a:sym typeface="Arial"/>
              </a:defRPr>
            </a:lvl2pPr>
            <a:lvl3pPr marL="548640" marR="0" lvl="2" indent="-91440" algn="l" rtl="0">
              <a:spcBef>
                <a:spcPts val="0"/>
              </a:spcBef>
              <a:spcAft>
                <a:spcPts val="90"/>
              </a:spcAft>
              <a:buClr>
                <a:schemeClr val="lt1"/>
              </a:buClr>
              <a:buSzPct val="100000"/>
              <a:buFont typeface="Arial"/>
              <a:buChar char="•"/>
              <a:defRPr sz="1600" b="0" i="0" u="none" strike="noStrike" cap="none">
                <a:solidFill>
                  <a:schemeClr val="lt1"/>
                </a:solidFill>
                <a:latin typeface="Arial"/>
                <a:ea typeface="Arial"/>
                <a:cs typeface="Arial"/>
                <a:sym typeface="Arial"/>
              </a:defRPr>
            </a:lvl3pPr>
            <a:lvl4pPr marL="731520" marR="0" lvl="3" indent="-96519" algn="l" rtl="0">
              <a:spcBef>
                <a:spcPts val="0"/>
              </a:spcBef>
              <a:spcAft>
                <a:spcPts val="120"/>
              </a:spcAft>
              <a:buClr>
                <a:schemeClr val="lt1"/>
              </a:buClr>
              <a:buSzPct val="100000"/>
              <a:buFont typeface="Arial"/>
              <a:buChar char="–"/>
              <a:defRPr sz="1400" b="0" i="0" u="none" strike="noStrike" cap="none">
                <a:solidFill>
                  <a:schemeClr val="lt1"/>
                </a:solidFill>
                <a:latin typeface="Arial"/>
                <a:ea typeface="Arial"/>
                <a:cs typeface="Arial"/>
                <a:sym typeface="Arial"/>
              </a:defRPr>
            </a:lvl4pPr>
            <a:lvl5pPr marL="914400" marR="0" lvl="4" indent="-114300" algn="l" rtl="0">
              <a:spcBef>
                <a:spcPts val="0"/>
              </a:spcBef>
              <a:spcAft>
                <a:spcPts val="140"/>
              </a:spcAft>
              <a:buClr>
                <a:schemeClr val="lt1"/>
              </a:buClr>
              <a:buSzPct val="100000"/>
              <a:buFont typeface="Arial"/>
              <a:buChar char="•"/>
              <a:defRPr sz="1200" b="0" i="0" u="none" strike="noStrike" cap="none">
                <a:solidFill>
                  <a:schemeClr val="lt1"/>
                </a:solidFill>
                <a:latin typeface="Arial"/>
                <a:ea typeface="Arial"/>
                <a:cs typeface="Arial"/>
                <a:sym typeface="Arial"/>
              </a:defRPr>
            </a:lvl5pPr>
            <a:lvl6pPr marL="1051560" marR="0" lvl="5" indent="-73660" algn="l" rtl="0">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6pPr>
            <a:lvl7pPr marL="1051560" marR="0" lvl="6"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7pPr>
            <a:lvl8pPr marL="1051560" marR="0" lvl="7" indent="-73660" algn="l" rtl="0">
              <a:lnSpc>
                <a:spcPct val="100000"/>
              </a:lnSpc>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8pPr>
            <a:lvl9pPr marL="1051560" marR="0" lvl="8"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164" name="Shape 164"/>
          <p:cNvSpPr txBox="1">
            <a:spLocks noGrp="1"/>
          </p:cNvSpPr>
          <p:nvPr>
            <p:ph type="body" idx="4"/>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Slide 4">
    <p:spTree>
      <p:nvGrpSpPr>
        <p:cNvPr id="1" name="Shape 165"/>
        <p:cNvGrpSpPr/>
        <p:nvPr/>
      </p:nvGrpSpPr>
      <p:grpSpPr>
        <a:xfrm>
          <a:off x="0" y="0"/>
          <a:ext cx="0" cy="0"/>
          <a:chOff x="0" y="0"/>
          <a:chExt cx="0" cy="0"/>
        </a:xfrm>
      </p:grpSpPr>
      <p:sp>
        <p:nvSpPr>
          <p:cNvPr id="166" name="Shape 166"/>
          <p:cNvSpPr>
            <a:spLocks noGrp="1"/>
          </p:cNvSpPr>
          <p:nvPr>
            <p:ph type="pic" idx="2"/>
          </p:nvPr>
        </p:nvSpPr>
        <p:spPr>
          <a:xfrm>
            <a:off x="11" y="2317767"/>
            <a:ext cx="9143998" cy="3678392"/>
          </a:xfrm>
          <a:prstGeom prst="rect">
            <a:avLst/>
          </a:prstGeom>
          <a:noFill/>
          <a:ln>
            <a:noFill/>
          </a:ln>
        </p:spPr>
        <p:txBody>
          <a:bodyPr lIns="91425" tIns="91425" rIns="91425" bIns="91425" anchor="ctr" anchorCtr="0"/>
          <a:lstStyle>
            <a:lvl1pPr marL="0" marR="0" lvl="0" indent="0" algn="ctr" rtl="0">
              <a:spcBef>
                <a:spcPts val="440"/>
              </a:spcBef>
              <a:buClr>
                <a:srgbClr val="000000"/>
              </a:buClr>
              <a:buFont typeface="Arial"/>
              <a:buNone/>
              <a:defRPr sz="2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7" name="Shape 167"/>
          <p:cNvSpPr/>
          <p:nvPr/>
        </p:nvSpPr>
        <p:spPr>
          <a:xfrm>
            <a:off x="0" y="5996169"/>
            <a:ext cx="9144001" cy="861856"/>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68" name="Shape 168"/>
          <p:cNvSpPr txBox="1">
            <a:spLocks noGrp="1"/>
          </p:cNvSpPr>
          <p:nvPr>
            <p:ph type="body" idx="1"/>
          </p:nvPr>
        </p:nvSpPr>
        <p:spPr>
          <a:xfrm>
            <a:off x="277708" y="6326037"/>
            <a:ext cx="8008229" cy="243656"/>
          </a:xfrm>
          <a:prstGeom prst="rect">
            <a:avLst/>
          </a:prstGeom>
          <a:noFill/>
          <a:ln>
            <a:noFill/>
          </a:ln>
        </p:spPr>
        <p:txBody>
          <a:bodyPr lIns="91425" tIns="91425" rIns="91425" bIns="91425" anchor="ctr" anchorCtr="0"/>
          <a:lstStyle>
            <a:lvl1pPr marL="0" marR="0" lvl="0" indent="0" algn="l" rtl="0">
              <a:lnSpc>
                <a:spcPct val="86363"/>
              </a:lnSpc>
              <a:spcBef>
                <a:spcPts val="0"/>
              </a:spcBef>
              <a:buClr>
                <a:schemeClr val="lt1"/>
              </a:buClr>
              <a:buFont typeface="Arial"/>
              <a:buNone/>
              <a:defRPr sz="22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170" name="Shape 170"/>
          <p:cNvSpPr txBox="1">
            <a:spLocks noGrp="1"/>
          </p:cNvSpPr>
          <p:nvPr>
            <p:ph type="body" idx="3"/>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Slide 5">
    <p:spTree>
      <p:nvGrpSpPr>
        <p:cNvPr id="1" name="Shape 171"/>
        <p:cNvGrpSpPr/>
        <p:nvPr/>
      </p:nvGrpSpPr>
      <p:grpSpPr>
        <a:xfrm>
          <a:off x="0" y="0"/>
          <a:ext cx="0" cy="0"/>
          <a:chOff x="0" y="0"/>
          <a:chExt cx="0" cy="0"/>
        </a:xfrm>
      </p:grpSpPr>
      <p:sp>
        <p:nvSpPr>
          <p:cNvPr id="172" name="Shape 172"/>
          <p:cNvSpPr/>
          <p:nvPr/>
        </p:nvSpPr>
        <p:spPr>
          <a:xfrm>
            <a:off x="0" y="2317753"/>
            <a:ext cx="9144000" cy="4540251"/>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73" name="Shape 173"/>
          <p:cNvSpPr/>
          <p:nvPr/>
        </p:nvSpPr>
        <p:spPr>
          <a:xfrm>
            <a:off x="235362" y="6624528"/>
            <a:ext cx="1255151" cy="107721"/>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2015 Motorola Solutions, Inc.</a:t>
            </a:r>
          </a:p>
        </p:txBody>
      </p:sp>
      <p:sp>
        <p:nvSpPr>
          <p:cNvPr id="174" name="Shape 174"/>
          <p:cNvSpPr txBox="1">
            <a:spLocks noGrp="1"/>
          </p:cNvSpPr>
          <p:nvPr>
            <p:ph type="body" idx="1"/>
          </p:nvPr>
        </p:nvSpPr>
        <p:spPr>
          <a:xfrm>
            <a:off x="4889528" y="2612793"/>
            <a:ext cx="3960860" cy="459857"/>
          </a:xfrm>
          <a:prstGeom prst="rect">
            <a:avLst/>
          </a:prstGeom>
          <a:noFill/>
          <a:ln>
            <a:noFill/>
          </a:ln>
        </p:spPr>
        <p:txBody>
          <a:bodyPr lIns="91425" tIns="91425" rIns="91425" bIns="91425" anchor="t" anchorCtr="0"/>
          <a:lstStyle>
            <a:lvl1pPr marL="0" marR="0" lvl="0" indent="0" algn="l" rtl="0">
              <a:lnSpc>
                <a:spcPct val="86363"/>
              </a:lnSpc>
              <a:spcBef>
                <a:spcPts val="0"/>
              </a:spcBef>
              <a:buClr>
                <a:schemeClr val="lt1"/>
              </a:buClr>
              <a:buFont typeface="Arial"/>
              <a:buNone/>
              <a:defRPr sz="22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5" name="Shape 175"/>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176" name="Shape 176"/>
          <p:cNvSpPr txBox="1">
            <a:spLocks noGrp="1"/>
          </p:cNvSpPr>
          <p:nvPr>
            <p:ph type="body" idx="2"/>
          </p:nvPr>
        </p:nvSpPr>
        <p:spPr>
          <a:xfrm>
            <a:off x="4889501" y="3025591"/>
            <a:ext cx="3951728" cy="131318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lt1"/>
              </a:buClr>
              <a:buSzPct val="100000"/>
              <a:buFont typeface="Arial"/>
              <a:buChar char="•"/>
              <a:defRPr sz="2200" b="0" i="0" u="none" strike="noStrike" cap="none">
                <a:solidFill>
                  <a:schemeClr val="lt1"/>
                </a:solidFill>
                <a:latin typeface="Arial"/>
                <a:ea typeface="Arial"/>
                <a:cs typeface="Arial"/>
                <a:sym typeface="Arial"/>
              </a:defRPr>
            </a:lvl1pPr>
            <a:lvl2pPr marL="365760" marR="0" lvl="1" indent="-73659" algn="l" rtl="0">
              <a:spcBef>
                <a:spcPts val="0"/>
              </a:spcBef>
              <a:spcAft>
                <a:spcPts val="80"/>
              </a:spcAft>
              <a:buClr>
                <a:schemeClr val="lt1"/>
              </a:buClr>
              <a:buSzPct val="100000"/>
              <a:buFont typeface="Arial"/>
              <a:buChar char="–"/>
              <a:defRPr sz="1800" b="0" i="0" u="none" strike="noStrike" cap="none">
                <a:solidFill>
                  <a:schemeClr val="lt1"/>
                </a:solidFill>
                <a:latin typeface="Arial"/>
                <a:ea typeface="Arial"/>
                <a:cs typeface="Arial"/>
                <a:sym typeface="Arial"/>
              </a:defRPr>
            </a:lvl2pPr>
            <a:lvl3pPr marL="548640" marR="0" lvl="2" indent="-91440" algn="l" rtl="0">
              <a:spcBef>
                <a:spcPts val="0"/>
              </a:spcBef>
              <a:spcAft>
                <a:spcPts val="90"/>
              </a:spcAft>
              <a:buClr>
                <a:schemeClr val="lt1"/>
              </a:buClr>
              <a:buSzPct val="100000"/>
              <a:buFont typeface="Arial"/>
              <a:buChar char="•"/>
              <a:defRPr sz="1600" b="0" i="0" u="none" strike="noStrike" cap="none">
                <a:solidFill>
                  <a:schemeClr val="lt1"/>
                </a:solidFill>
                <a:latin typeface="Arial"/>
                <a:ea typeface="Arial"/>
                <a:cs typeface="Arial"/>
                <a:sym typeface="Arial"/>
              </a:defRPr>
            </a:lvl3pPr>
            <a:lvl4pPr marL="731520" marR="0" lvl="3" indent="-96519" algn="l" rtl="0">
              <a:spcBef>
                <a:spcPts val="0"/>
              </a:spcBef>
              <a:spcAft>
                <a:spcPts val="120"/>
              </a:spcAft>
              <a:buClr>
                <a:schemeClr val="lt1"/>
              </a:buClr>
              <a:buSzPct val="100000"/>
              <a:buFont typeface="Arial"/>
              <a:buChar char="–"/>
              <a:defRPr sz="1400" b="0" i="0" u="none" strike="noStrike" cap="none">
                <a:solidFill>
                  <a:schemeClr val="lt1"/>
                </a:solidFill>
                <a:latin typeface="Arial"/>
                <a:ea typeface="Arial"/>
                <a:cs typeface="Arial"/>
                <a:sym typeface="Arial"/>
              </a:defRPr>
            </a:lvl4pPr>
            <a:lvl5pPr marL="914400" marR="0" lvl="4" indent="-114300" algn="l" rtl="0">
              <a:spcBef>
                <a:spcPts val="0"/>
              </a:spcBef>
              <a:spcAft>
                <a:spcPts val="140"/>
              </a:spcAft>
              <a:buClr>
                <a:schemeClr val="lt1"/>
              </a:buClr>
              <a:buSzPct val="100000"/>
              <a:buFont typeface="Arial"/>
              <a:buChar char="•"/>
              <a:defRPr sz="1200" b="0" i="0" u="none" strike="noStrike" cap="none">
                <a:solidFill>
                  <a:schemeClr val="lt1"/>
                </a:solidFill>
                <a:latin typeface="Arial"/>
                <a:ea typeface="Arial"/>
                <a:cs typeface="Arial"/>
                <a:sym typeface="Arial"/>
              </a:defRPr>
            </a:lvl5pPr>
            <a:lvl6pPr marL="1051560" marR="0" lvl="5" indent="-73660" algn="l" rtl="0">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6pPr>
            <a:lvl7pPr marL="1051560" marR="0" lvl="6"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7pPr>
            <a:lvl8pPr marL="1051560" marR="0" lvl="7" indent="-73660" algn="l" rtl="0">
              <a:lnSpc>
                <a:spcPct val="100000"/>
              </a:lnSpc>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8pPr>
            <a:lvl9pPr marL="1051560" marR="0" lvl="8"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177" name="Shape 177"/>
          <p:cNvSpPr txBox="1">
            <a:spLocks noGrp="1"/>
          </p:cNvSpPr>
          <p:nvPr>
            <p:ph type="body" idx="3"/>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Content Slide 11">
    <p:spTree>
      <p:nvGrpSpPr>
        <p:cNvPr id="1" name="Shape 178"/>
        <p:cNvGrpSpPr/>
        <p:nvPr/>
      </p:nvGrpSpPr>
      <p:grpSpPr>
        <a:xfrm>
          <a:off x="0" y="0"/>
          <a:ext cx="0" cy="0"/>
          <a:chOff x="0" y="0"/>
          <a:chExt cx="0" cy="0"/>
        </a:xfrm>
      </p:grpSpPr>
      <p:sp>
        <p:nvSpPr>
          <p:cNvPr id="179" name="Shape 179"/>
          <p:cNvSpPr/>
          <p:nvPr/>
        </p:nvSpPr>
        <p:spPr>
          <a:xfrm>
            <a:off x="0" y="10"/>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80" name="Shape 180"/>
          <p:cNvSpPr/>
          <p:nvPr/>
        </p:nvSpPr>
        <p:spPr>
          <a:xfrm>
            <a:off x="235362" y="6624528"/>
            <a:ext cx="1255151" cy="107721"/>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2015 Motorola Solutions, Inc.</a:t>
            </a:r>
          </a:p>
        </p:txBody>
      </p:sp>
      <p:sp>
        <p:nvSpPr>
          <p:cNvPr id="181" name="Shape 181"/>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182" name="Shape 182"/>
          <p:cNvSpPr txBox="1">
            <a:spLocks noGrp="1"/>
          </p:cNvSpPr>
          <p:nvPr>
            <p:ph type="body" idx="1"/>
          </p:nvPr>
        </p:nvSpPr>
        <p:spPr>
          <a:xfrm>
            <a:off x="4889528" y="2612793"/>
            <a:ext cx="3960860" cy="459857"/>
          </a:xfrm>
          <a:prstGeom prst="rect">
            <a:avLst/>
          </a:prstGeom>
          <a:noFill/>
          <a:ln>
            <a:noFill/>
          </a:ln>
        </p:spPr>
        <p:txBody>
          <a:bodyPr lIns="91425" tIns="91425" rIns="91425" bIns="91425" anchor="t" anchorCtr="0"/>
          <a:lstStyle>
            <a:lvl1pPr marL="0" marR="0" lvl="0" indent="0" algn="l" rtl="0">
              <a:lnSpc>
                <a:spcPct val="86363"/>
              </a:lnSpc>
              <a:spcBef>
                <a:spcPts val="0"/>
              </a:spcBef>
              <a:buClr>
                <a:schemeClr val="lt1"/>
              </a:buClr>
              <a:buFont typeface="Arial"/>
              <a:buNone/>
              <a:defRPr sz="22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183" name="Shape 183"/>
          <p:cNvGrpSpPr/>
          <p:nvPr/>
        </p:nvGrpSpPr>
        <p:grpSpPr>
          <a:xfrm>
            <a:off x="8351512" y="249562"/>
            <a:ext cx="582138" cy="585469"/>
            <a:chOff x="1632" y="1248"/>
            <a:chExt cx="2614" cy="2614"/>
          </a:xfrm>
        </p:grpSpPr>
        <p:sp>
          <p:nvSpPr>
            <p:cNvPr id="184" name="Shape 184"/>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85" name="Shape 185"/>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86" name="Shape 186"/>
          <p:cNvGrpSpPr/>
          <p:nvPr/>
        </p:nvGrpSpPr>
        <p:grpSpPr>
          <a:xfrm>
            <a:off x="8351512" y="249562"/>
            <a:ext cx="582138" cy="585469"/>
            <a:chOff x="1632" y="1248"/>
            <a:chExt cx="2614" cy="2614"/>
          </a:xfrm>
        </p:grpSpPr>
        <p:sp>
          <p:nvSpPr>
            <p:cNvPr id="187" name="Shape 187"/>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88" name="Shape 188"/>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89" name="Shape 189"/>
          <p:cNvGrpSpPr/>
          <p:nvPr/>
        </p:nvGrpSpPr>
        <p:grpSpPr>
          <a:xfrm>
            <a:off x="8351512" y="249562"/>
            <a:ext cx="582138" cy="585469"/>
            <a:chOff x="1632" y="1248"/>
            <a:chExt cx="2614" cy="2614"/>
          </a:xfrm>
        </p:grpSpPr>
        <p:sp>
          <p:nvSpPr>
            <p:cNvPr id="190" name="Shape 190"/>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91" name="Shape 191"/>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92" name="Shape 192"/>
          <p:cNvGrpSpPr/>
          <p:nvPr/>
        </p:nvGrpSpPr>
        <p:grpSpPr>
          <a:xfrm>
            <a:off x="8351512" y="249562"/>
            <a:ext cx="582138" cy="585469"/>
            <a:chOff x="1632" y="1248"/>
            <a:chExt cx="2614" cy="2614"/>
          </a:xfrm>
        </p:grpSpPr>
        <p:sp>
          <p:nvSpPr>
            <p:cNvPr id="193" name="Shape 193"/>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94" name="Shape 19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95" name="Shape 195"/>
          <p:cNvGrpSpPr/>
          <p:nvPr/>
        </p:nvGrpSpPr>
        <p:grpSpPr>
          <a:xfrm>
            <a:off x="8351512" y="249562"/>
            <a:ext cx="582138" cy="585469"/>
            <a:chOff x="1632" y="1248"/>
            <a:chExt cx="2614" cy="2614"/>
          </a:xfrm>
        </p:grpSpPr>
        <p:sp>
          <p:nvSpPr>
            <p:cNvPr id="196" name="Shape 196"/>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97" name="Shape 197"/>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98" name="Shape 198"/>
          <p:cNvGrpSpPr/>
          <p:nvPr/>
        </p:nvGrpSpPr>
        <p:grpSpPr>
          <a:xfrm>
            <a:off x="8351512" y="249562"/>
            <a:ext cx="582138" cy="585469"/>
            <a:chOff x="1632" y="1248"/>
            <a:chExt cx="2614" cy="2614"/>
          </a:xfrm>
        </p:grpSpPr>
        <p:sp>
          <p:nvSpPr>
            <p:cNvPr id="199" name="Shape 199"/>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00" name="Shape 200"/>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01" name="Shape 201"/>
          <p:cNvGrpSpPr/>
          <p:nvPr/>
        </p:nvGrpSpPr>
        <p:grpSpPr>
          <a:xfrm>
            <a:off x="8351512" y="249562"/>
            <a:ext cx="582138" cy="585469"/>
            <a:chOff x="1632" y="1248"/>
            <a:chExt cx="2614" cy="2614"/>
          </a:xfrm>
        </p:grpSpPr>
        <p:sp>
          <p:nvSpPr>
            <p:cNvPr id="202" name="Shape 202"/>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03" name="Shape 203"/>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04" name="Shape 204"/>
          <p:cNvGrpSpPr/>
          <p:nvPr/>
        </p:nvGrpSpPr>
        <p:grpSpPr>
          <a:xfrm>
            <a:off x="8351512" y="249562"/>
            <a:ext cx="582138" cy="585469"/>
            <a:chOff x="1632" y="1248"/>
            <a:chExt cx="2614" cy="2614"/>
          </a:xfrm>
        </p:grpSpPr>
        <p:sp>
          <p:nvSpPr>
            <p:cNvPr id="205" name="Shape 205"/>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06" name="Shape 206"/>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207" name="Shape 207"/>
          <p:cNvSpPr txBox="1">
            <a:spLocks noGrp="1"/>
          </p:cNvSpPr>
          <p:nvPr>
            <p:ph type="body" idx="2"/>
          </p:nvPr>
        </p:nvSpPr>
        <p:spPr>
          <a:xfrm>
            <a:off x="4889501" y="3025591"/>
            <a:ext cx="3951728" cy="131318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lt1"/>
              </a:buClr>
              <a:buSzPct val="100000"/>
              <a:buFont typeface="Arial"/>
              <a:buChar char="•"/>
              <a:defRPr sz="2200" b="0" i="0" u="none" strike="noStrike" cap="none">
                <a:solidFill>
                  <a:schemeClr val="lt1"/>
                </a:solidFill>
                <a:latin typeface="Arial"/>
                <a:ea typeface="Arial"/>
                <a:cs typeface="Arial"/>
                <a:sym typeface="Arial"/>
              </a:defRPr>
            </a:lvl1pPr>
            <a:lvl2pPr marL="365760" marR="0" lvl="1" indent="-73659" algn="l" rtl="0">
              <a:spcBef>
                <a:spcPts val="0"/>
              </a:spcBef>
              <a:spcAft>
                <a:spcPts val="80"/>
              </a:spcAft>
              <a:buClr>
                <a:schemeClr val="lt1"/>
              </a:buClr>
              <a:buSzPct val="100000"/>
              <a:buFont typeface="Arial"/>
              <a:buChar char="–"/>
              <a:defRPr sz="1800" b="0" i="0" u="none" strike="noStrike" cap="none">
                <a:solidFill>
                  <a:schemeClr val="lt1"/>
                </a:solidFill>
                <a:latin typeface="Arial"/>
                <a:ea typeface="Arial"/>
                <a:cs typeface="Arial"/>
                <a:sym typeface="Arial"/>
              </a:defRPr>
            </a:lvl2pPr>
            <a:lvl3pPr marL="548640" marR="0" lvl="2" indent="-91440" algn="l" rtl="0">
              <a:spcBef>
                <a:spcPts val="0"/>
              </a:spcBef>
              <a:spcAft>
                <a:spcPts val="90"/>
              </a:spcAft>
              <a:buClr>
                <a:schemeClr val="lt1"/>
              </a:buClr>
              <a:buSzPct val="100000"/>
              <a:buFont typeface="Arial"/>
              <a:buChar char="•"/>
              <a:defRPr sz="1600" b="0" i="0" u="none" strike="noStrike" cap="none">
                <a:solidFill>
                  <a:schemeClr val="lt1"/>
                </a:solidFill>
                <a:latin typeface="Arial"/>
                <a:ea typeface="Arial"/>
                <a:cs typeface="Arial"/>
                <a:sym typeface="Arial"/>
              </a:defRPr>
            </a:lvl3pPr>
            <a:lvl4pPr marL="731520" marR="0" lvl="3" indent="-96519" algn="l" rtl="0">
              <a:spcBef>
                <a:spcPts val="0"/>
              </a:spcBef>
              <a:spcAft>
                <a:spcPts val="120"/>
              </a:spcAft>
              <a:buClr>
                <a:schemeClr val="lt1"/>
              </a:buClr>
              <a:buSzPct val="100000"/>
              <a:buFont typeface="Arial"/>
              <a:buChar char="–"/>
              <a:defRPr sz="1400" b="0" i="0" u="none" strike="noStrike" cap="none">
                <a:solidFill>
                  <a:schemeClr val="lt1"/>
                </a:solidFill>
                <a:latin typeface="Arial"/>
                <a:ea typeface="Arial"/>
                <a:cs typeface="Arial"/>
                <a:sym typeface="Arial"/>
              </a:defRPr>
            </a:lvl4pPr>
            <a:lvl5pPr marL="914400" marR="0" lvl="4" indent="-114300" algn="l" rtl="0">
              <a:spcBef>
                <a:spcPts val="0"/>
              </a:spcBef>
              <a:spcAft>
                <a:spcPts val="140"/>
              </a:spcAft>
              <a:buClr>
                <a:schemeClr val="lt1"/>
              </a:buClr>
              <a:buSzPct val="100000"/>
              <a:buFont typeface="Arial"/>
              <a:buChar char="•"/>
              <a:defRPr sz="1200" b="0" i="0" u="none" strike="noStrike" cap="none">
                <a:solidFill>
                  <a:schemeClr val="lt1"/>
                </a:solidFill>
                <a:latin typeface="Arial"/>
                <a:ea typeface="Arial"/>
                <a:cs typeface="Arial"/>
                <a:sym typeface="Arial"/>
              </a:defRPr>
            </a:lvl5pPr>
            <a:lvl6pPr marL="1051560" marR="0" lvl="5" indent="-73660" algn="l" rtl="0">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6pPr>
            <a:lvl7pPr marL="1051560" marR="0" lvl="6"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7pPr>
            <a:lvl8pPr marL="1051560" marR="0" lvl="7" indent="-73660" algn="l" rtl="0">
              <a:lnSpc>
                <a:spcPct val="100000"/>
              </a:lnSpc>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8pPr>
            <a:lvl9pPr marL="1051560" marR="0" lvl="8"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9pPr>
          </a:lstStyle>
          <a:p>
            <a:endParaRPr/>
          </a:p>
        </p:txBody>
      </p:sp>
      <p:grpSp>
        <p:nvGrpSpPr>
          <p:cNvPr id="208" name="Shape 208"/>
          <p:cNvGrpSpPr/>
          <p:nvPr/>
        </p:nvGrpSpPr>
        <p:grpSpPr>
          <a:xfrm>
            <a:off x="8351512" y="249562"/>
            <a:ext cx="582138" cy="585469"/>
            <a:chOff x="1632" y="1248"/>
            <a:chExt cx="2614" cy="2614"/>
          </a:xfrm>
        </p:grpSpPr>
        <p:sp>
          <p:nvSpPr>
            <p:cNvPr id="209" name="Shape 209"/>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10" name="Shape 210"/>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211" name="Shape 211"/>
          <p:cNvSpPr txBox="1">
            <a:spLocks noGrp="1"/>
          </p:cNvSpPr>
          <p:nvPr>
            <p:ph type="body" idx="3"/>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lt1"/>
              </a:buClr>
              <a:buFont typeface="Arial"/>
              <a:buNone/>
              <a:defRPr sz="4000" b="1" i="0" u="none" strike="noStrike" cap="none">
                <a:solidFill>
                  <a:schemeClr val="lt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Slide 6">
    <p:spTree>
      <p:nvGrpSpPr>
        <p:cNvPr id="1" name="Shape 212"/>
        <p:cNvGrpSpPr/>
        <p:nvPr/>
      </p:nvGrpSpPr>
      <p:grpSpPr>
        <a:xfrm>
          <a:off x="0" y="0"/>
          <a:ext cx="0" cy="0"/>
          <a:chOff x="0" y="0"/>
          <a:chExt cx="0" cy="0"/>
        </a:xfrm>
      </p:grpSpPr>
      <p:sp>
        <p:nvSpPr>
          <p:cNvPr id="213" name="Shape 213"/>
          <p:cNvSpPr/>
          <p:nvPr/>
        </p:nvSpPr>
        <p:spPr>
          <a:xfrm>
            <a:off x="0" y="2317750"/>
            <a:ext cx="9144000" cy="4540251"/>
          </a:xfrm>
          <a:prstGeom prst="rect">
            <a:avLst/>
          </a:prstGeom>
          <a:solidFill>
            <a:srgbClr val="D8D8D8"/>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214" name="Shape 214"/>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215" name="Shape 215"/>
          <p:cNvSpPr/>
          <p:nvPr/>
        </p:nvSpPr>
        <p:spPr>
          <a:xfrm>
            <a:off x="235362" y="6624528"/>
            <a:ext cx="1255151" cy="107721"/>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2015 Motorola Solutions, Inc.</a:t>
            </a:r>
          </a:p>
        </p:txBody>
      </p:sp>
      <p:sp>
        <p:nvSpPr>
          <p:cNvPr id="216" name="Shape 216"/>
          <p:cNvSpPr txBox="1">
            <a:spLocks noGrp="1"/>
          </p:cNvSpPr>
          <p:nvPr>
            <p:ph type="body" idx="1"/>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Content Slide 6">
    <p:spTree>
      <p:nvGrpSpPr>
        <p:cNvPr id="1" name="Shape 217"/>
        <p:cNvGrpSpPr/>
        <p:nvPr/>
      </p:nvGrpSpPr>
      <p:grpSpPr>
        <a:xfrm>
          <a:off x="0" y="0"/>
          <a:ext cx="0" cy="0"/>
          <a:chOff x="0" y="0"/>
          <a:chExt cx="0" cy="0"/>
        </a:xfrm>
      </p:grpSpPr>
      <p:sp>
        <p:nvSpPr>
          <p:cNvPr id="218" name="Shape 218"/>
          <p:cNvSpPr/>
          <p:nvPr/>
        </p:nvSpPr>
        <p:spPr>
          <a:xfrm>
            <a:off x="0" y="1458916"/>
            <a:ext cx="9144000" cy="5399088"/>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219" name="Shape 219"/>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220" name="Shape 220"/>
          <p:cNvSpPr/>
          <p:nvPr/>
        </p:nvSpPr>
        <p:spPr>
          <a:xfrm>
            <a:off x="235362" y="6624528"/>
            <a:ext cx="1255151" cy="107721"/>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2015 Motorola Solutions, Inc.</a:t>
            </a:r>
          </a:p>
        </p:txBody>
      </p:sp>
      <p:sp>
        <p:nvSpPr>
          <p:cNvPr id="221" name="Shape 221"/>
          <p:cNvSpPr>
            <a:spLocks noGrp="1"/>
          </p:cNvSpPr>
          <p:nvPr>
            <p:ph type="pic" idx="2"/>
          </p:nvPr>
        </p:nvSpPr>
        <p:spPr>
          <a:xfrm>
            <a:off x="0" y="1458916"/>
            <a:ext cx="9144000" cy="2611436"/>
          </a:xfrm>
          <a:prstGeom prst="rect">
            <a:avLst/>
          </a:prstGeom>
          <a:noFill/>
          <a:ln>
            <a:noFill/>
          </a:ln>
        </p:spPr>
        <p:txBody>
          <a:bodyPr lIns="91425" tIns="91425" rIns="91425" bIns="91425" anchor="ctr" anchorCtr="0"/>
          <a:lstStyle>
            <a:lvl1pPr marL="0" marR="0" lvl="0" indent="0" algn="ctr" rtl="0">
              <a:spcBef>
                <a:spcPts val="400"/>
              </a:spcBef>
              <a:buClr>
                <a:srgbClr val="000000"/>
              </a:buClr>
              <a:buFont typeface="Arial"/>
              <a:buNone/>
              <a:defRPr sz="20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2" name="Shape 222"/>
          <p:cNvSpPr txBox="1">
            <a:spLocks noGrp="1"/>
          </p:cNvSpPr>
          <p:nvPr>
            <p:ph type="body" idx="1"/>
          </p:nvPr>
        </p:nvSpPr>
        <p:spPr>
          <a:xfrm>
            <a:off x="1325575" y="4432342"/>
            <a:ext cx="3960860" cy="459857"/>
          </a:xfrm>
          <a:prstGeom prst="rect">
            <a:avLst/>
          </a:prstGeom>
          <a:noFill/>
          <a:ln>
            <a:noFill/>
          </a:ln>
        </p:spPr>
        <p:txBody>
          <a:bodyPr lIns="91425" tIns="91425" rIns="91425" bIns="91425" anchor="t" anchorCtr="0"/>
          <a:lstStyle>
            <a:lvl1pPr marL="0" marR="0" lvl="0" indent="0" algn="l" rtl="0">
              <a:lnSpc>
                <a:spcPct val="86363"/>
              </a:lnSpc>
              <a:spcBef>
                <a:spcPts val="0"/>
              </a:spcBef>
              <a:buClr>
                <a:schemeClr val="lt1"/>
              </a:buClr>
              <a:buFont typeface="Arial"/>
              <a:buNone/>
              <a:defRPr sz="22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3" name="Shape 223"/>
          <p:cNvSpPr txBox="1">
            <a:spLocks noGrp="1"/>
          </p:cNvSpPr>
          <p:nvPr>
            <p:ph type="body" idx="3"/>
          </p:nvPr>
        </p:nvSpPr>
        <p:spPr>
          <a:xfrm>
            <a:off x="1325576" y="4826685"/>
            <a:ext cx="3951728" cy="131318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lt1"/>
              </a:buClr>
              <a:buSzPct val="100000"/>
              <a:buFont typeface="Arial"/>
              <a:buChar char="•"/>
              <a:defRPr sz="2200" b="0" i="0" u="none" strike="noStrike" cap="none">
                <a:solidFill>
                  <a:schemeClr val="lt1"/>
                </a:solidFill>
                <a:latin typeface="Arial"/>
                <a:ea typeface="Arial"/>
                <a:cs typeface="Arial"/>
                <a:sym typeface="Arial"/>
              </a:defRPr>
            </a:lvl1pPr>
            <a:lvl2pPr marL="365760" marR="0" lvl="1" indent="-73659" algn="l" rtl="0">
              <a:spcBef>
                <a:spcPts val="0"/>
              </a:spcBef>
              <a:spcAft>
                <a:spcPts val="80"/>
              </a:spcAft>
              <a:buClr>
                <a:schemeClr val="lt1"/>
              </a:buClr>
              <a:buSzPct val="100000"/>
              <a:buFont typeface="Arial"/>
              <a:buChar char="–"/>
              <a:defRPr sz="1800" b="0" i="0" u="none" strike="noStrike" cap="none">
                <a:solidFill>
                  <a:schemeClr val="lt1"/>
                </a:solidFill>
                <a:latin typeface="Arial"/>
                <a:ea typeface="Arial"/>
                <a:cs typeface="Arial"/>
                <a:sym typeface="Arial"/>
              </a:defRPr>
            </a:lvl2pPr>
            <a:lvl3pPr marL="548640" marR="0" lvl="2" indent="-91440" algn="l" rtl="0">
              <a:spcBef>
                <a:spcPts val="0"/>
              </a:spcBef>
              <a:spcAft>
                <a:spcPts val="90"/>
              </a:spcAft>
              <a:buClr>
                <a:schemeClr val="lt1"/>
              </a:buClr>
              <a:buSzPct val="100000"/>
              <a:buFont typeface="Arial"/>
              <a:buChar char="•"/>
              <a:defRPr sz="1600" b="0" i="0" u="none" strike="noStrike" cap="none">
                <a:solidFill>
                  <a:schemeClr val="lt1"/>
                </a:solidFill>
                <a:latin typeface="Arial"/>
                <a:ea typeface="Arial"/>
                <a:cs typeface="Arial"/>
                <a:sym typeface="Arial"/>
              </a:defRPr>
            </a:lvl3pPr>
            <a:lvl4pPr marL="731520" marR="0" lvl="3" indent="-96519" algn="l" rtl="0">
              <a:spcBef>
                <a:spcPts val="0"/>
              </a:spcBef>
              <a:spcAft>
                <a:spcPts val="120"/>
              </a:spcAft>
              <a:buClr>
                <a:schemeClr val="lt1"/>
              </a:buClr>
              <a:buSzPct val="100000"/>
              <a:buFont typeface="Arial"/>
              <a:buChar char="–"/>
              <a:defRPr sz="1400" b="0" i="0" u="none" strike="noStrike" cap="none">
                <a:solidFill>
                  <a:schemeClr val="lt1"/>
                </a:solidFill>
                <a:latin typeface="Arial"/>
                <a:ea typeface="Arial"/>
                <a:cs typeface="Arial"/>
                <a:sym typeface="Arial"/>
              </a:defRPr>
            </a:lvl4pPr>
            <a:lvl5pPr marL="914400" marR="0" lvl="4" indent="-114300" algn="l" rtl="0">
              <a:spcBef>
                <a:spcPts val="0"/>
              </a:spcBef>
              <a:spcAft>
                <a:spcPts val="140"/>
              </a:spcAft>
              <a:buClr>
                <a:schemeClr val="lt1"/>
              </a:buClr>
              <a:buSzPct val="100000"/>
              <a:buFont typeface="Arial"/>
              <a:buChar char="•"/>
              <a:defRPr sz="1200" b="0" i="0" u="none" strike="noStrike" cap="none">
                <a:solidFill>
                  <a:schemeClr val="lt1"/>
                </a:solidFill>
                <a:latin typeface="Arial"/>
                <a:ea typeface="Arial"/>
                <a:cs typeface="Arial"/>
                <a:sym typeface="Arial"/>
              </a:defRPr>
            </a:lvl5pPr>
            <a:lvl6pPr marL="1051560" marR="0" lvl="5" indent="-73660" algn="l" rtl="0">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6pPr>
            <a:lvl7pPr marL="1051560" marR="0" lvl="6"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7pPr>
            <a:lvl8pPr marL="1051560" marR="0" lvl="7" indent="-73660" algn="l" rtl="0">
              <a:lnSpc>
                <a:spcPct val="100000"/>
              </a:lnSpc>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8pPr>
            <a:lvl9pPr marL="1051560" marR="0" lvl="8"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224" name="Shape 224"/>
          <p:cNvSpPr txBox="1">
            <a:spLocks noGrp="1"/>
          </p:cNvSpPr>
          <p:nvPr>
            <p:ph type="body" idx="4"/>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Slide 7">
    <p:spTree>
      <p:nvGrpSpPr>
        <p:cNvPr id="1" name="Shape 225"/>
        <p:cNvGrpSpPr/>
        <p:nvPr/>
      </p:nvGrpSpPr>
      <p:grpSpPr>
        <a:xfrm>
          <a:off x="0" y="0"/>
          <a:ext cx="0" cy="0"/>
          <a:chOff x="0" y="0"/>
          <a:chExt cx="0" cy="0"/>
        </a:xfrm>
      </p:grpSpPr>
      <p:sp>
        <p:nvSpPr>
          <p:cNvPr id="226" name="Shape 226"/>
          <p:cNvSpPr/>
          <p:nvPr/>
        </p:nvSpPr>
        <p:spPr>
          <a:xfrm>
            <a:off x="0" y="0"/>
            <a:ext cx="9144000" cy="1089796"/>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227" name="Shape 227"/>
          <p:cNvSpPr txBox="1">
            <a:spLocks noGrp="1"/>
          </p:cNvSpPr>
          <p:nvPr>
            <p:ph type="body" idx="1"/>
          </p:nvPr>
        </p:nvSpPr>
        <p:spPr>
          <a:xfrm>
            <a:off x="1334832" y="2334792"/>
            <a:ext cx="7142317" cy="459857"/>
          </a:xfrm>
          <a:prstGeom prst="rect">
            <a:avLst/>
          </a:prstGeom>
          <a:noFill/>
          <a:ln>
            <a:noFill/>
          </a:ln>
        </p:spPr>
        <p:txBody>
          <a:bodyPr lIns="91425" tIns="91425" rIns="91425" bIns="91425" anchor="t" anchorCtr="0"/>
          <a:lstStyle>
            <a:lvl1pPr marL="0" marR="0" lvl="0" indent="0" algn="l" rtl="0">
              <a:lnSpc>
                <a:spcPct val="86363"/>
              </a:lnSpc>
              <a:spcBef>
                <a:spcPts val="0"/>
              </a:spcBef>
              <a:buClr>
                <a:srgbClr val="000000"/>
              </a:buClr>
              <a:buFont typeface="Arial"/>
              <a:buNone/>
              <a:defRPr sz="22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8" name="Shape 228"/>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229" name="Shape 229"/>
          <p:cNvSpPr/>
          <p:nvPr/>
        </p:nvSpPr>
        <p:spPr>
          <a:xfrm>
            <a:off x="235362" y="6624528"/>
            <a:ext cx="1255151" cy="107721"/>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2015 Motorola Solutions, Inc.</a:t>
            </a:r>
          </a:p>
        </p:txBody>
      </p:sp>
      <p:grpSp>
        <p:nvGrpSpPr>
          <p:cNvPr id="230" name="Shape 230"/>
          <p:cNvGrpSpPr/>
          <p:nvPr/>
        </p:nvGrpSpPr>
        <p:grpSpPr>
          <a:xfrm>
            <a:off x="8351512" y="249562"/>
            <a:ext cx="582138" cy="585469"/>
            <a:chOff x="1632" y="1248"/>
            <a:chExt cx="2614" cy="2614"/>
          </a:xfrm>
        </p:grpSpPr>
        <p:sp>
          <p:nvSpPr>
            <p:cNvPr id="231" name="Shape 231"/>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32" name="Shape 232"/>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33" name="Shape 233"/>
          <p:cNvGrpSpPr/>
          <p:nvPr/>
        </p:nvGrpSpPr>
        <p:grpSpPr>
          <a:xfrm>
            <a:off x="8351512" y="249562"/>
            <a:ext cx="582138" cy="585469"/>
            <a:chOff x="1632" y="1248"/>
            <a:chExt cx="2614" cy="2614"/>
          </a:xfrm>
        </p:grpSpPr>
        <p:sp>
          <p:nvSpPr>
            <p:cNvPr id="234" name="Shape 234"/>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35" name="Shape 235"/>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36" name="Shape 236"/>
          <p:cNvGrpSpPr/>
          <p:nvPr/>
        </p:nvGrpSpPr>
        <p:grpSpPr>
          <a:xfrm>
            <a:off x="8351512" y="249562"/>
            <a:ext cx="582138" cy="585469"/>
            <a:chOff x="1632" y="1248"/>
            <a:chExt cx="2614" cy="2614"/>
          </a:xfrm>
        </p:grpSpPr>
        <p:sp>
          <p:nvSpPr>
            <p:cNvPr id="237" name="Shape 237"/>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38" name="Shape 238"/>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39" name="Shape 239"/>
          <p:cNvGrpSpPr/>
          <p:nvPr/>
        </p:nvGrpSpPr>
        <p:grpSpPr>
          <a:xfrm>
            <a:off x="8351512" y="249562"/>
            <a:ext cx="582138" cy="585469"/>
            <a:chOff x="1632" y="1248"/>
            <a:chExt cx="2614" cy="2614"/>
          </a:xfrm>
        </p:grpSpPr>
        <p:sp>
          <p:nvSpPr>
            <p:cNvPr id="240" name="Shape 240"/>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41" name="Shape 241"/>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42" name="Shape 242"/>
          <p:cNvGrpSpPr/>
          <p:nvPr/>
        </p:nvGrpSpPr>
        <p:grpSpPr>
          <a:xfrm>
            <a:off x="8351512" y="249562"/>
            <a:ext cx="582138" cy="585469"/>
            <a:chOff x="1632" y="1248"/>
            <a:chExt cx="2614" cy="2614"/>
          </a:xfrm>
        </p:grpSpPr>
        <p:sp>
          <p:nvSpPr>
            <p:cNvPr id="243" name="Shape 243"/>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44" name="Shape 24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45" name="Shape 245"/>
          <p:cNvGrpSpPr/>
          <p:nvPr/>
        </p:nvGrpSpPr>
        <p:grpSpPr>
          <a:xfrm>
            <a:off x="8351512" y="249562"/>
            <a:ext cx="582138" cy="585469"/>
            <a:chOff x="1632" y="1248"/>
            <a:chExt cx="2614" cy="2614"/>
          </a:xfrm>
        </p:grpSpPr>
        <p:sp>
          <p:nvSpPr>
            <p:cNvPr id="246" name="Shape 246"/>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47" name="Shape 247"/>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48" name="Shape 248"/>
          <p:cNvGrpSpPr/>
          <p:nvPr/>
        </p:nvGrpSpPr>
        <p:grpSpPr>
          <a:xfrm>
            <a:off x="8351512" y="249562"/>
            <a:ext cx="582138" cy="585469"/>
            <a:chOff x="1632" y="1248"/>
            <a:chExt cx="2614" cy="2614"/>
          </a:xfrm>
        </p:grpSpPr>
        <p:sp>
          <p:nvSpPr>
            <p:cNvPr id="249" name="Shape 249"/>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50" name="Shape 250"/>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51" name="Shape 251"/>
          <p:cNvGrpSpPr/>
          <p:nvPr/>
        </p:nvGrpSpPr>
        <p:grpSpPr>
          <a:xfrm>
            <a:off x="8351512" y="249562"/>
            <a:ext cx="582138" cy="585469"/>
            <a:chOff x="1632" y="1248"/>
            <a:chExt cx="2614" cy="2614"/>
          </a:xfrm>
        </p:grpSpPr>
        <p:sp>
          <p:nvSpPr>
            <p:cNvPr id="252" name="Shape 252"/>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53" name="Shape 253"/>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254" name="Shape 254"/>
          <p:cNvSpPr txBox="1">
            <a:spLocks noGrp="1"/>
          </p:cNvSpPr>
          <p:nvPr>
            <p:ph type="body" idx="2"/>
          </p:nvPr>
        </p:nvSpPr>
        <p:spPr>
          <a:xfrm>
            <a:off x="1334832" y="2735225"/>
            <a:ext cx="7142317" cy="131318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accent3"/>
              </a:buClr>
              <a:buSzPct val="100000"/>
              <a:buFont typeface="Arial"/>
              <a:buChar char="•"/>
              <a:defRPr sz="2200" b="0" i="0" u="none" strike="noStrike" cap="none">
                <a:solidFill>
                  <a:schemeClr val="accent3"/>
                </a:solidFill>
                <a:latin typeface="Arial"/>
                <a:ea typeface="Arial"/>
                <a:cs typeface="Arial"/>
                <a:sym typeface="Arial"/>
              </a:defRPr>
            </a:lvl1pPr>
            <a:lvl2pPr marL="365760" marR="0" lvl="1" indent="-73659" algn="l" rtl="0">
              <a:spcBef>
                <a:spcPts val="0"/>
              </a:spcBef>
              <a:spcAft>
                <a:spcPts val="80"/>
              </a:spcAft>
              <a:buClr>
                <a:schemeClr val="accent3"/>
              </a:buClr>
              <a:buSzPct val="100000"/>
              <a:buFont typeface="Arial"/>
              <a:buChar char="–"/>
              <a:defRPr sz="1800" b="0" i="0" u="none" strike="noStrike" cap="none">
                <a:solidFill>
                  <a:schemeClr val="accent3"/>
                </a:solidFill>
                <a:latin typeface="Arial"/>
                <a:ea typeface="Arial"/>
                <a:cs typeface="Arial"/>
                <a:sym typeface="Arial"/>
              </a:defRPr>
            </a:lvl2pPr>
            <a:lvl3pPr marL="548640" marR="0" lvl="2" indent="-91440" algn="l" rtl="0">
              <a:spcBef>
                <a:spcPts val="0"/>
              </a:spcBef>
              <a:spcAft>
                <a:spcPts val="90"/>
              </a:spcAft>
              <a:buClr>
                <a:schemeClr val="accent3"/>
              </a:buClr>
              <a:buSzPct val="100000"/>
              <a:buFont typeface="Arial"/>
              <a:buChar char="•"/>
              <a:defRPr sz="1600" b="0" i="0" u="none" strike="noStrike" cap="none">
                <a:solidFill>
                  <a:schemeClr val="accent3"/>
                </a:solidFill>
                <a:latin typeface="Arial"/>
                <a:ea typeface="Arial"/>
                <a:cs typeface="Arial"/>
                <a:sym typeface="Arial"/>
              </a:defRPr>
            </a:lvl3pPr>
            <a:lvl4pPr marL="731520" marR="0" lvl="3" indent="-96519" algn="l" rtl="0">
              <a:spcBef>
                <a:spcPts val="0"/>
              </a:spcBef>
              <a:spcAft>
                <a:spcPts val="120"/>
              </a:spcAft>
              <a:buClr>
                <a:schemeClr val="accent3"/>
              </a:buClr>
              <a:buSzPct val="100000"/>
              <a:buFont typeface="Arial"/>
              <a:buChar char="–"/>
              <a:defRPr sz="1400" b="0" i="0" u="none" strike="noStrike" cap="none">
                <a:solidFill>
                  <a:schemeClr val="accent3"/>
                </a:solidFill>
                <a:latin typeface="Arial"/>
                <a:ea typeface="Arial"/>
                <a:cs typeface="Arial"/>
                <a:sym typeface="Arial"/>
              </a:defRPr>
            </a:lvl4pPr>
            <a:lvl5pPr marL="914400" marR="0" lvl="4" indent="-114300" algn="l" rtl="0">
              <a:spcBef>
                <a:spcPts val="0"/>
              </a:spcBef>
              <a:spcAft>
                <a:spcPts val="140"/>
              </a:spcAft>
              <a:buClr>
                <a:schemeClr val="accent3"/>
              </a:buClr>
              <a:buSzPct val="100000"/>
              <a:buFont typeface="Arial"/>
              <a:buChar char="•"/>
              <a:defRPr sz="1200" b="0" i="0" u="none" strike="noStrike" cap="none">
                <a:solidFill>
                  <a:schemeClr val="accent3"/>
                </a:solidFill>
                <a:latin typeface="Arial"/>
                <a:ea typeface="Arial"/>
                <a:cs typeface="Arial"/>
                <a:sym typeface="Arial"/>
              </a:defRPr>
            </a:lvl5pPr>
            <a:lvl6pPr marL="1051560" marR="0" lvl="5" indent="-73660" algn="l" rtl="0">
              <a:spcBef>
                <a:spcPts val="0"/>
              </a:spcBef>
              <a:spcAft>
                <a:spcPts val="100"/>
              </a:spcAft>
              <a:buClr>
                <a:schemeClr val="accent3"/>
              </a:buClr>
              <a:buSzPct val="100000"/>
              <a:buFont typeface="Merriweather Sans"/>
              <a:buChar char="-"/>
              <a:defRPr sz="1000" b="0" i="0" u="none" strike="noStrike" cap="none">
                <a:solidFill>
                  <a:schemeClr val="accent3"/>
                </a:solidFill>
                <a:latin typeface="Arial"/>
                <a:ea typeface="Arial"/>
                <a:cs typeface="Arial"/>
                <a:sym typeface="Arial"/>
              </a:defRPr>
            </a:lvl6pPr>
            <a:lvl7pPr marL="1051560" marR="0" lvl="6" indent="-73660" algn="l" rtl="0">
              <a:spcBef>
                <a:spcPts val="0"/>
              </a:spcBef>
              <a:spcAft>
                <a:spcPts val="100"/>
              </a:spcAft>
              <a:buClr>
                <a:schemeClr val="accent3"/>
              </a:buClr>
              <a:buSzPct val="100000"/>
              <a:buFont typeface="Arial"/>
              <a:buChar char="•"/>
              <a:defRPr sz="1000" b="0" i="0" u="none" strike="noStrike" cap="none">
                <a:solidFill>
                  <a:schemeClr val="accent3"/>
                </a:solidFill>
                <a:latin typeface="Arial"/>
                <a:ea typeface="Arial"/>
                <a:cs typeface="Arial"/>
                <a:sym typeface="Arial"/>
              </a:defRPr>
            </a:lvl7pPr>
            <a:lvl8pPr marL="1051560" marR="0" lvl="7" indent="-73660" algn="l" rtl="0">
              <a:lnSpc>
                <a:spcPct val="100000"/>
              </a:lnSpc>
              <a:spcBef>
                <a:spcPts val="0"/>
              </a:spcBef>
              <a:spcAft>
                <a:spcPts val="100"/>
              </a:spcAft>
              <a:buClr>
                <a:schemeClr val="accent3"/>
              </a:buClr>
              <a:buSzPct val="100000"/>
              <a:buFont typeface="Merriweather Sans"/>
              <a:buChar char="-"/>
              <a:defRPr sz="1000" b="0" i="0" u="none" strike="noStrike" cap="none">
                <a:solidFill>
                  <a:srgbClr val="000000"/>
                </a:solidFill>
                <a:latin typeface="Arial"/>
                <a:ea typeface="Arial"/>
                <a:cs typeface="Arial"/>
                <a:sym typeface="Arial"/>
              </a:defRPr>
            </a:lvl8pPr>
            <a:lvl9pPr marL="1051560" marR="0" lvl="8" indent="-73660" algn="l" rtl="0">
              <a:spcBef>
                <a:spcPts val="0"/>
              </a:spcBef>
              <a:spcAft>
                <a:spcPts val="100"/>
              </a:spcAft>
              <a:buClr>
                <a:srgbClr val="000000"/>
              </a:buClr>
              <a:buSzPct val="100000"/>
              <a:buFont typeface="Arial"/>
              <a:buChar char="•"/>
              <a:defRPr sz="1000" b="0" i="0" u="none" strike="noStrike" cap="none">
                <a:solidFill>
                  <a:srgbClr val="000000"/>
                </a:solidFill>
                <a:latin typeface="Arial"/>
                <a:ea typeface="Arial"/>
                <a:cs typeface="Arial"/>
                <a:sym typeface="Arial"/>
              </a:defRPr>
            </a:lvl9pPr>
          </a:lstStyle>
          <a:p>
            <a:endParaRPr/>
          </a:p>
        </p:txBody>
      </p:sp>
      <p:grpSp>
        <p:nvGrpSpPr>
          <p:cNvPr id="255" name="Shape 255"/>
          <p:cNvGrpSpPr/>
          <p:nvPr/>
        </p:nvGrpSpPr>
        <p:grpSpPr>
          <a:xfrm>
            <a:off x="8351512" y="249562"/>
            <a:ext cx="582138" cy="585469"/>
            <a:chOff x="1632" y="1248"/>
            <a:chExt cx="2614" cy="2614"/>
          </a:xfrm>
        </p:grpSpPr>
        <p:sp>
          <p:nvSpPr>
            <p:cNvPr id="256" name="Shape 256"/>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57" name="Shape 257"/>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258" name="Shape 258"/>
          <p:cNvSpPr txBox="1">
            <a:spLocks noGrp="1"/>
          </p:cNvSpPr>
          <p:nvPr>
            <p:ph type="body" idx="3"/>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rgbClr val="FFFFFF"/>
              </a:buClr>
              <a:buFont typeface="Arial"/>
              <a:buNone/>
              <a:defRPr sz="4000" b="1" i="0" u="none" strike="noStrike" cap="none">
                <a:solidFill>
                  <a:srgbClr val="FFFFFF"/>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ontent Slide 7">
    <p:spTree>
      <p:nvGrpSpPr>
        <p:cNvPr id="1" name="Shape 259"/>
        <p:cNvGrpSpPr/>
        <p:nvPr/>
      </p:nvGrpSpPr>
      <p:grpSpPr>
        <a:xfrm>
          <a:off x="0" y="0"/>
          <a:ext cx="0" cy="0"/>
          <a:chOff x="0" y="0"/>
          <a:chExt cx="0" cy="0"/>
        </a:xfrm>
      </p:grpSpPr>
      <p:sp>
        <p:nvSpPr>
          <p:cNvPr id="260" name="Shape 260"/>
          <p:cNvSpPr/>
          <p:nvPr/>
        </p:nvSpPr>
        <p:spPr>
          <a:xfrm>
            <a:off x="0" y="0"/>
            <a:ext cx="9144000" cy="1089796"/>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261" name="Shape 261"/>
          <p:cNvSpPr txBox="1">
            <a:spLocks noGrp="1"/>
          </p:cNvSpPr>
          <p:nvPr>
            <p:ph type="body" idx="1"/>
          </p:nvPr>
        </p:nvSpPr>
        <p:spPr>
          <a:xfrm>
            <a:off x="1334832" y="2334792"/>
            <a:ext cx="3397093" cy="459857"/>
          </a:xfrm>
          <a:prstGeom prst="rect">
            <a:avLst/>
          </a:prstGeom>
          <a:noFill/>
          <a:ln>
            <a:noFill/>
          </a:ln>
        </p:spPr>
        <p:txBody>
          <a:bodyPr lIns="91425" tIns="91425" rIns="91425" bIns="91425" anchor="t" anchorCtr="0"/>
          <a:lstStyle>
            <a:lvl1pPr marL="0" marR="0" lvl="0" indent="0" algn="l" rtl="0">
              <a:lnSpc>
                <a:spcPct val="86363"/>
              </a:lnSpc>
              <a:spcBef>
                <a:spcPts val="0"/>
              </a:spcBef>
              <a:buClr>
                <a:srgbClr val="000000"/>
              </a:buClr>
              <a:buFont typeface="Arial"/>
              <a:buNone/>
              <a:defRPr sz="22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2" name="Shape 262"/>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263" name="Shape 263"/>
          <p:cNvSpPr/>
          <p:nvPr/>
        </p:nvSpPr>
        <p:spPr>
          <a:xfrm>
            <a:off x="235362" y="6624528"/>
            <a:ext cx="1255151" cy="107721"/>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2015 Motorola Solutions, Inc.</a:t>
            </a:r>
          </a:p>
        </p:txBody>
      </p:sp>
      <p:grpSp>
        <p:nvGrpSpPr>
          <p:cNvPr id="264" name="Shape 264"/>
          <p:cNvGrpSpPr/>
          <p:nvPr/>
        </p:nvGrpSpPr>
        <p:grpSpPr>
          <a:xfrm>
            <a:off x="8351512" y="249562"/>
            <a:ext cx="582138" cy="585469"/>
            <a:chOff x="1632" y="1248"/>
            <a:chExt cx="2614" cy="2614"/>
          </a:xfrm>
        </p:grpSpPr>
        <p:sp>
          <p:nvSpPr>
            <p:cNvPr id="265" name="Shape 265"/>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66" name="Shape 266"/>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67" name="Shape 267"/>
          <p:cNvGrpSpPr/>
          <p:nvPr/>
        </p:nvGrpSpPr>
        <p:grpSpPr>
          <a:xfrm>
            <a:off x="8351512" y="249562"/>
            <a:ext cx="582138" cy="585469"/>
            <a:chOff x="1632" y="1248"/>
            <a:chExt cx="2614" cy="2614"/>
          </a:xfrm>
        </p:grpSpPr>
        <p:sp>
          <p:nvSpPr>
            <p:cNvPr id="268" name="Shape 268"/>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69" name="Shape 269"/>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70" name="Shape 270"/>
          <p:cNvGrpSpPr/>
          <p:nvPr/>
        </p:nvGrpSpPr>
        <p:grpSpPr>
          <a:xfrm>
            <a:off x="8351512" y="249562"/>
            <a:ext cx="582138" cy="585469"/>
            <a:chOff x="1632" y="1248"/>
            <a:chExt cx="2614" cy="2614"/>
          </a:xfrm>
        </p:grpSpPr>
        <p:sp>
          <p:nvSpPr>
            <p:cNvPr id="271" name="Shape 271"/>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72" name="Shape 272"/>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73" name="Shape 273"/>
          <p:cNvGrpSpPr/>
          <p:nvPr/>
        </p:nvGrpSpPr>
        <p:grpSpPr>
          <a:xfrm>
            <a:off x="8351512" y="249562"/>
            <a:ext cx="582138" cy="585469"/>
            <a:chOff x="1632" y="1248"/>
            <a:chExt cx="2614" cy="2614"/>
          </a:xfrm>
        </p:grpSpPr>
        <p:sp>
          <p:nvSpPr>
            <p:cNvPr id="274" name="Shape 274"/>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75" name="Shape 275"/>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76" name="Shape 276"/>
          <p:cNvGrpSpPr/>
          <p:nvPr/>
        </p:nvGrpSpPr>
        <p:grpSpPr>
          <a:xfrm>
            <a:off x="8351512" y="249562"/>
            <a:ext cx="582138" cy="585469"/>
            <a:chOff x="1632" y="1248"/>
            <a:chExt cx="2614" cy="2614"/>
          </a:xfrm>
        </p:grpSpPr>
        <p:sp>
          <p:nvSpPr>
            <p:cNvPr id="277" name="Shape 277"/>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78" name="Shape 278"/>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79" name="Shape 279"/>
          <p:cNvGrpSpPr/>
          <p:nvPr/>
        </p:nvGrpSpPr>
        <p:grpSpPr>
          <a:xfrm>
            <a:off x="8351512" y="249562"/>
            <a:ext cx="582138" cy="585469"/>
            <a:chOff x="1632" y="1248"/>
            <a:chExt cx="2614" cy="2614"/>
          </a:xfrm>
        </p:grpSpPr>
        <p:sp>
          <p:nvSpPr>
            <p:cNvPr id="280" name="Shape 280"/>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81" name="Shape 281"/>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82" name="Shape 282"/>
          <p:cNvGrpSpPr/>
          <p:nvPr/>
        </p:nvGrpSpPr>
        <p:grpSpPr>
          <a:xfrm>
            <a:off x="8351512" y="249562"/>
            <a:ext cx="582138" cy="585469"/>
            <a:chOff x="1632" y="1248"/>
            <a:chExt cx="2614" cy="2614"/>
          </a:xfrm>
        </p:grpSpPr>
        <p:sp>
          <p:nvSpPr>
            <p:cNvPr id="283" name="Shape 283"/>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84" name="Shape 28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285" name="Shape 285"/>
          <p:cNvGrpSpPr/>
          <p:nvPr/>
        </p:nvGrpSpPr>
        <p:grpSpPr>
          <a:xfrm>
            <a:off x="8351512" y="249562"/>
            <a:ext cx="582138" cy="585469"/>
            <a:chOff x="1632" y="1248"/>
            <a:chExt cx="2614" cy="2614"/>
          </a:xfrm>
        </p:grpSpPr>
        <p:sp>
          <p:nvSpPr>
            <p:cNvPr id="286" name="Shape 286"/>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87" name="Shape 287"/>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288" name="Shape 288"/>
          <p:cNvSpPr txBox="1">
            <a:spLocks noGrp="1"/>
          </p:cNvSpPr>
          <p:nvPr>
            <p:ph type="body" idx="2"/>
          </p:nvPr>
        </p:nvSpPr>
        <p:spPr>
          <a:xfrm>
            <a:off x="1334832" y="2735225"/>
            <a:ext cx="3397093" cy="131318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accent3"/>
              </a:buClr>
              <a:buSzPct val="100000"/>
              <a:buFont typeface="Arial"/>
              <a:buChar char="•"/>
              <a:defRPr sz="2200" b="0" i="0" u="none" strike="noStrike" cap="none">
                <a:solidFill>
                  <a:schemeClr val="accent3"/>
                </a:solidFill>
                <a:latin typeface="Arial"/>
                <a:ea typeface="Arial"/>
                <a:cs typeface="Arial"/>
                <a:sym typeface="Arial"/>
              </a:defRPr>
            </a:lvl1pPr>
            <a:lvl2pPr marL="365760" marR="0" lvl="1" indent="-73659" algn="l" rtl="0">
              <a:spcBef>
                <a:spcPts val="0"/>
              </a:spcBef>
              <a:spcAft>
                <a:spcPts val="80"/>
              </a:spcAft>
              <a:buClr>
                <a:schemeClr val="accent3"/>
              </a:buClr>
              <a:buSzPct val="100000"/>
              <a:buFont typeface="Arial"/>
              <a:buChar char="–"/>
              <a:defRPr sz="1800" b="0" i="0" u="none" strike="noStrike" cap="none">
                <a:solidFill>
                  <a:schemeClr val="accent3"/>
                </a:solidFill>
                <a:latin typeface="Arial"/>
                <a:ea typeface="Arial"/>
                <a:cs typeface="Arial"/>
                <a:sym typeface="Arial"/>
              </a:defRPr>
            </a:lvl2pPr>
            <a:lvl3pPr marL="548640" marR="0" lvl="2" indent="-91440" algn="l" rtl="0">
              <a:spcBef>
                <a:spcPts val="0"/>
              </a:spcBef>
              <a:spcAft>
                <a:spcPts val="90"/>
              </a:spcAft>
              <a:buClr>
                <a:schemeClr val="accent3"/>
              </a:buClr>
              <a:buSzPct val="100000"/>
              <a:buFont typeface="Arial"/>
              <a:buChar char="•"/>
              <a:defRPr sz="1600" b="0" i="0" u="none" strike="noStrike" cap="none">
                <a:solidFill>
                  <a:schemeClr val="accent3"/>
                </a:solidFill>
                <a:latin typeface="Arial"/>
                <a:ea typeface="Arial"/>
                <a:cs typeface="Arial"/>
                <a:sym typeface="Arial"/>
              </a:defRPr>
            </a:lvl3pPr>
            <a:lvl4pPr marL="731520" marR="0" lvl="3" indent="-96519" algn="l" rtl="0">
              <a:spcBef>
                <a:spcPts val="0"/>
              </a:spcBef>
              <a:spcAft>
                <a:spcPts val="120"/>
              </a:spcAft>
              <a:buClr>
                <a:schemeClr val="accent3"/>
              </a:buClr>
              <a:buSzPct val="100000"/>
              <a:buFont typeface="Arial"/>
              <a:buChar char="–"/>
              <a:defRPr sz="1400" b="0" i="0" u="none" strike="noStrike" cap="none">
                <a:solidFill>
                  <a:schemeClr val="accent3"/>
                </a:solidFill>
                <a:latin typeface="Arial"/>
                <a:ea typeface="Arial"/>
                <a:cs typeface="Arial"/>
                <a:sym typeface="Arial"/>
              </a:defRPr>
            </a:lvl4pPr>
            <a:lvl5pPr marL="914400" marR="0" lvl="4" indent="-114300" algn="l" rtl="0">
              <a:spcBef>
                <a:spcPts val="0"/>
              </a:spcBef>
              <a:spcAft>
                <a:spcPts val="140"/>
              </a:spcAft>
              <a:buClr>
                <a:schemeClr val="accent3"/>
              </a:buClr>
              <a:buSzPct val="100000"/>
              <a:buFont typeface="Arial"/>
              <a:buChar char="•"/>
              <a:defRPr sz="1200" b="0" i="0" u="none" strike="noStrike" cap="none">
                <a:solidFill>
                  <a:schemeClr val="accent3"/>
                </a:solidFill>
                <a:latin typeface="Arial"/>
                <a:ea typeface="Arial"/>
                <a:cs typeface="Arial"/>
                <a:sym typeface="Arial"/>
              </a:defRPr>
            </a:lvl5pPr>
            <a:lvl6pPr marL="1051560" marR="0" lvl="5" indent="-73660" algn="l" rtl="0">
              <a:spcBef>
                <a:spcPts val="0"/>
              </a:spcBef>
              <a:spcAft>
                <a:spcPts val="100"/>
              </a:spcAft>
              <a:buClr>
                <a:schemeClr val="accent3"/>
              </a:buClr>
              <a:buSzPct val="100000"/>
              <a:buFont typeface="Merriweather Sans"/>
              <a:buChar char="-"/>
              <a:defRPr sz="1000" b="0" i="0" u="none" strike="noStrike" cap="none">
                <a:solidFill>
                  <a:schemeClr val="accent3"/>
                </a:solidFill>
                <a:latin typeface="Arial"/>
                <a:ea typeface="Arial"/>
                <a:cs typeface="Arial"/>
                <a:sym typeface="Arial"/>
              </a:defRPr>
            </a:lvl6pPr>
            <a:lvl7pPr marL="1051560" marR="0" lvl="6" indent="-73660" algn="l" rtl="0">
              <a:spcBef>
                <a:spcPts val="0"/>
              </a:spcBef>
              <a:spcAft>
                <a:spcPts val="100"/>
              </a:spcAft>
              <a:buClr>
                <a:schemeClr val="accent3"/>
              </a:buClr>
              <a:buSzPct val="100000"/>
              <a:buFont typeface="Arial"/>
              <a:buChar char="•"/>
              <a:defRPr sz="1000" b="0" i="0" u="none" strike="noStrike" cap="none">
                <a:solidFill>
                  <a:schemeClr val="accent3"/>
                </a:solidFill>
                <a:latin typeface="Arial"/>
                <a:ea typeface="Arial"/>
                <a:cs typeface="Arial"/>
                <a:sym typeface="Arial"/>
              </a:defRPr>
            </a:lvl7pPr>
            <a:lvl8pPr marL="1051560" marR="0" lvl="7" indent="-73660" algn="l" rtl="0">
              <a:lnSpc>
                <a:spcPct val="100000"/>
              </a:lnSpc>
              <a:spcBef>
                <a:spcPts val="0"/>
              </a:spcBef>
              <a:spcAft>
                <a:spcPts val="100"/>
              </a:spcAft>
              <a:buClr>
                <a:schemeClr val="accent3"/>
              </a:buClr>
              <a:buSzPct val="100000"/>
              <a:buFont typeface="Merriweather Sans"/>
              <a:buChar char="-"/>
              <a:defRPr sz="1000" b="0" i="0" u="none" strike="noStrike" cap="none">
                <a:solidFill>
                  <a:srgbClr val="000000"/>
                </a:solidFill>
                <a:latin typeface="Arial"/>
                <a:ea typeface="Arial"/>
                <a:cs typeface="Arial"/>
                <a:sym typeface="Arial"/>
              </a:defRPr>
            </a:lvl8pPr>
            <a:lvl9pPr marL="1051560" marR="0" lvl="8" indent="-73660" algn="l" rtl="0">
              <a:spcBef>
                <a:spcPts val="0"/>
              </a:spcBef>
              <a:spcAft>
                <a:spcPts val="100"/>
              </a:spcAft>
              <a:buClr>
                <a:srgbClr val="000000"/>
              </a:buClr>
              <a:buSzPct val="100000"/>
              <a:buFont typeface="Arial"/>
              <a:buChar char="•"/>
              <a:defRPr sz="1000" b="0" i="0" u="none" strike="noStrike" cap="none">
                <a:solidFill>
                  <a:srgbClr val="000000"/>
                </a:solidFill>
                <a:latin typeface="Arial"/>
                <a:ea typeface="Arial"/>
                <a:cs typeface="Arial"/>
                <a:sym typeface="Arial"/>
              </a:defRPr>
            </a:lvl9pPr>
          </a:lstStyle>
          <a:p>
            <a:endParaRPr/>
          </a:p>
        </p:txBody>
      </p:sp>
      <p:grpSp>
        <p:nvGrpSpPr>
          <p:cNvPr id="289" name="Shape 289"/>
          <p:cNvGrpSpPr/>
          <p:nvPr/>
        </p:nvGrpSpPr>
        <p:grpSpPr>
          <a:xfrm>
            <a:off x="8351512" y="249562"/>
            <a:ext cx="582138" cy="585469"/>
            <a:chOff x="1632" y="1248"/>
            <a:chExt cx="2614" cy="2614"/>
          </a:xfrm>
        </p:grpSpPr>
        <p:sp>
          <p:nvSpPr>
            <p:cNvPr id="290" name="Shape 290"/>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291" name="Shape 291"/>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292" name="Shape 292"/>
          <p:cNvSpPr txBox="1">
            <a:spLocks noGrp="1"/>
          </p:cNvSpPr>
          <p:nvPr>
            <p:ph type="body" idx="3"/>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rgbClr val="FFFFFF"/>
              </a:buClr>
              <a:buFont typeface="Arial"/>
              <a:buNone/>
              <a:defRPr sz="4000" b="1" i="0" u="none" strike="noStrike" cap="none">
                <a:solidFill>
                  <a:srgbClr val="FFFFFF"/>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t Slide 8">
    <p:spTree>
      <p:nvGrpSpPr>
        <p:cNvPr id="1" name="Shape 293"/>
        <p:cNvGrpSpPr/>
        <p:nvPr/>
      </p:nvGrpSpPr>
      <p:grpSpPr>
        <a:xfrm>
          <a:off x="0" y="0"/>
          <a:ext cx="0" cy="0"/>
          <a:chOff x="0" y="0"/>
          <a:chExt cx="0" cy="0"/>
        </a:xfrm>
      </p:grpSpPr>
      <p:sp>
        <p:nvSpPr>
          <p:cNvPr id="294" name="Shape 294"/>
          <p:cNvSpPr/>
          <p:nvPr/>
        </p:nvSpPr>
        <p:spPr>
          <a:xfrm>
            <a:off x="235362" y="6624528"/>
            <a:ext cx="1255151" cy="107721"/>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2014 Motorola Solutions, Inc.</a:t>
            </a:r>
          </a:p>
        </p:txBody>
      </p:sp>
      <p:sp>
        <p:nvSpPr>
          <p:cNvPr id="295" name="Shape 295"/>
          <p:cNvSpPr>
            <a:spLocks noGrp="1"/>
          </p:cNvSpPr>
          <p:nvPr>
            <p:ph type="pic" idx="2"/>
          </p:nvPr>
        </p:nvSpPr>
        <p:spPr>
          <a:xfrm>
            <a:off x="4247" y="1097295"/>
            <a:ext cx="4566166" cy="5760719"/>
          </a:xfrm>
          <a:prstGeom prst="rect">
            <a:avLst/>
          </a:prstGeom>
          <a:solidFill>
            <a:srgbClr val="D9D9D9"/>
          </a:solidFill>
          <a:ln>
            <a:noFill/>
          </a:ln>
        </p:spPr>
        <p:txBody>
          <a:bodyPr lIns="91425" tIns="91425" rIns="91425" bIns="91425" anchor="ctr" anchorCtr="0"/>
          <a:lstStyle>
            <a:lvl1pPr marL="0" marR="0" lvl="0" indent="0" algn="ctr" rtl="0">
              <a:spcBef>
                <a:spcPts val="440"/>
              </a:spcBef>
              <a:buClr>
                <a:srgbClr val="000000"/>
              </a:buClr>
              <a:buFont typeface="Arial"/>
              <a:buNone/>
              <a:defRPr sz="2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6" name="Shape 296"/>
          <p:cNvSpPr txBox="1">
            <a:spLocks noGrp="1"/>
          </p:cNvSpPr>
          <p:nvPr>
            <p:ph type="body" idx="1"/>
          </p:nvPr>
        </p:nvSpPr>
        <p:spPr>
          <a:xfrm>
            <a:off x="4889501" y="2317750"/>
            <a:ext cx="4034711" cy="441359"/>
          </a:xfrm>
          <a:prstGeom prst="rect">
            <a:avLst/>
          </a:prstGeom>
          <a:noFill/>
          <a:ln>
            <a:noFill/>
          </a:ln>
        </p:spPr>
        <p:txBody>
          <a:bodyPr lIns="91425" tIns="91425" rIns="91425" bIns="91425" anchor="t" anchorCtr="0"/>
          <a:lstStyle>
            <a:lvl1pPr marL="0" marR="0" lvl="0" indent="0" algn="l" rtl="0">
              <a:lnSpc>
                <a:spcPct val="86363"/>
              </a:lnSpc>
              <a:spcBef>
                <a:spcPts val="0"/>
              </a:spcBef>
              <a:buClr>
                <a:srgbClr val="000000"/>
              </a:buClr>
              <a:buFont typeface="Arial"/>
              <a:buNone/>
              <a:defRPr sz="22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7" name="Shape 297"/>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298" name="Shape 298"/>
          <p:cNvSpPr/>
          <p:nvPr/>
        </p:nvSpPr>
        <p:spPr>
          <a:xfrm>
            <a:off x="0" y="0"/>
            <a:ext cx="9144000" cy="109894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grpSp>
        <p:nvGrpSpPr>
          <p:cNvPr id="299" name="Shape 299"/>
          <p:cNvGrpSpPr/>
          <p:nvPr/>
        </p:nvGrpSpPr>
        <p:grpSpPr>
          <a:xfrm>
            <a:off x="8351512" y="249562"/>
            <a:ext cx="582138" cy="585469"/>
            <a:chOff x="1632" y="1248"/>
            <a:chExt cx="2614" cy="2614"/>
          </a:xfrm>
        </p:grpSpPr>
        <p:sp>
          <p:nvSpPr>
            <p:cNvPr id="300" name="Shape 300"/>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01" name="Shape 301"/>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02" name="Shape 302"/>
          <p:cNvGrpSpPr/>
          <p:nvPr/>
        </p:nvGrpSpPr>
        <p:grpSpPr>
          <a:xfrm>
            <a:off x="8351512" y="249562"/>
            <a:ext cx="582138" cy="585469"/>
            <a:chOff x="1632" y="1248"/>
            <a:chExt cx="2614" cy="2614"/>
          </a:xfrm>
        </p:grpSpPr>
        <p:sp>
          <p:nvSpPr>
            <p:cNvPr id="303" name="Shape 303"/>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04" name="Shape 30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05" name="Shape 305"/>
          <p:cNvGrpSpPr/>
          <p:nvPr/>
        </p:nvGrpSpPr>
        <p:grpSpPr>
          <a:xfrm>
            <a:off x="8351512" y="249562"/>
            <a:ext cx="582138" cy="585469"/>
            <a:chOff x="1632" y="1248"/>
            <a:chExt cx="2614" cy="2614"/>
          </a:xfrm>
        </p:grpSpPr>
        <p:sp>
          <p:nvSpPr>
            <p:cNvPr id="306" name="Shape 306"/>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07" name="Shape 307"/>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08" name="Shape 308"/>
          <p:cNvGrpSpPr/>
          <p:nvPr/>
        </p:nvGrpSpPr>
        <p:grpSpPr>
          <a:xfrm>
            <a:off x="8351512" y="249562"/>
            <a:ext cx="582138" cy="585469"/>
            <a:chOff x="1632" y="1248"/>
            <a:chExt cx="2614" cy="2614"/>
          </a:xfrm>
        </p:grpSpPr>
        <p:sp>
          <p:nvSpPr>
            <p:cNvPr id="309" name="Shape 309"/>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10" name="Shape 310"/>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11" name="Shape 311"/>
          <p:cNvGrpSpPr/>
          <p:nvPr/>
        </p:nvGrpSpPr>
        <p:grpSpPr>
          <a:xfrm>
            <a:off x="8351512" y="249562"/>
            <a:ext cx="582138" cy="585469"/>
            <a:chOff x="1632" y="1248"/>
            <a:chExt cx="2614" cy="2614"/>
          </a:xfrm>
        </p:grpSpPr>
        <p:sp>
          <p:nvSpPr>
            <p:cNvPr id="312" name="Shape 312"/>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13" name="Shape 313"/>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14" name="Shape 314"/>
          <p:cNvGrpSpPr/>
          <p:nvPr/>
        </p:nvGrpSpPr>
        <p:grpSpPr>
          <a:xfrm>
            <a:off x="8351512" y="249562"/>
            <a:ext cx="582138" cy="585469"/>
            <a:chOff x="1632" y="1248"/>
            <a:chExt cx="2614" cy="2614"/>
          </a:xfrm>
        </p:grpSpPr>
        <p:sp>
          <p:nvSpPr>
            <p:cNvPr id="315" name="Shape 315"/>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16" name="Shape 316"/>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17" name="Shape 317"/>
          <p:cNvGrpSpPr/>
          <p:nvPr/>
        </p:nvGrpSpPr>
        <p:grpSpPr>
          <a:xfrm>
            <a:off x="8351512" y="249562"/>
            <a:ext cx="582138" cy="585469"/>
            <a:chOff x="1632" y="1248"/>
            <a:chExt cx="2614" cy="2614"/>
          </a:xfrm>
        </p:grpSpPr>
        <p:sp>
          <p:nvSpPr>
            <p:cNvPr id="318" name="Shape 318"/>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19" name="Shape 319"/>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20" name="Shape 320"/>
          <p:cNvGrpSpPr/>
          <p:nvPr/>
        </p:nvGrpSpPr>
        <p:grpSpPr>
          <a:xfrm>
            <a:off x="8351512" y="249562"/>
            <a:ext cx="582138" cy="585469"/>
            <a:chOff x="1632" y="1248"/>
            <a:chExt cx="2614" cy="2614"/>
          </a:xfrm>
        </p:grpSpPr>
        <p:sp>
          <p:nvSpPr>
            <p:cNvPr id="321" name="Shape 321"/>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22" name="Shape 322"/>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323" name="Shape 323"/>
          <p:cNvSpPr txBox="1">
            <a:spLocks noGrp="1"/>
          </p:cNvSpPr>
          <p:nvPr>
            <p:ph type="body" idx="3"/>
          </p:nvPr>
        </p:nvSpPr>
        <p:spPr>
          <a:xfrm>
            <a:off x="4889530" y="2715786"/>
            <a:ext cx="4044148" cy="131318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accent3"/>
              </a:buClr>
              <a:buSzPct val="100000"/>
              <a:buFont typeface="Arial"/>
              <a:buChar char="•"/>
              <a:defRPr sz="2200" b="0" i="0" u="none" strike="noStrike" cap="none">
                <a:solidFill>
                  <a:schemeClr val="accent3"/>
                </a:solidFill>
                <a:latin typeface="Arial"/>
                <a:ea typeface="Arial"/>
                <a:cs typeface="Arial"/>
                <a:sym typeface="Arial"/>
              </a:defRPr>
            </a:lvl1pPr>
            <a:lvl2pPr marL="365760" marR="0" lvl="1" indent="-73659" algn="l" rtl="0">
              <a:spcBef>
                <a:spcPts val="0"/>
              </a:spcBef>
              <a:spcAft>
                <a:spcPts val="80"/>
              </a:spcAft>
              <a:buClr>
                <a:schemeClr val="accent3"/>
              </a:buClr>
              <a:buSzPct val="100000"/>
              <a:buFont typeface="Arial"/>
              <a:buChar char="–"/>
              <a:defRPr sz="1800" b="0" i="0" u="none" strike="noStrike" cap="none">
                <a:solidFill>
                  <a:schemeClr val="accent3"/>
                </a:solidFill>
                <a:latin typeface="Arial"/>
                <a:ea typeface="Arial"/>
                <a:cs typeface="Arial"/>
                <a:sym typeface="Arial"/>
              </a:defRPr>
            </a:lvl2pPr>
            <a:lvl3pPr marL="548640" marR="0" lvl="2" indent="-91440" algn="l" rtl="0">
              <a:spcBef>
                <a:spcPts val="0"/>
              </a:spcBef>
              <a:spcAft>
                <a:spcPts val="90"/>
              </a:spcAft>
              <a:buClr>
                <a:schemeClr val="accent3"/>
              </a:buClr>
              <a:buSzPct val="100000"/>
              <a:buFont typeface="Arial"/>
              <a:buChar char="•"/>
              <a:defRPr sz="1600" b="0" i="0" u="none" strike="noStrike" cap="none">
                <a:solidFill>
                  <a:schemeClr val="accent3"/>
                </a:solidFill>
                <a:latin typeface="Arial"/>
                <a:ea typeface="Arial"/>
                <a:cs typeface="Arial"/>
                <a:sym typeface="Arial"/>
              </a:defRPr>
            </a:lvl3pPr>
            <a:lvl4pPr marL="731520" marR="0" lvl="3" indent="-96519" algn="l" rtl="0">
              <a:spcBef>
                <a:spcPts val="0"/>
              </a:spcBef>
              <a:spcAft>
                <a:spcPts val="120"/>
              </a:spcAft>
              <a:buClr>
                <a:schemeClr val="accent3"/>
              </a:buClr>
              <a:buSzPct val="100000"/>
              <a:buFont typeface="Arial"/>
              <a:buChar char="–"/>
              <a:defRPr sz="1400" b="0" i="0" u="none" strike="noStrike" cap="none">
                <a:solidFill>
                  <a:schemeClr val="accent3"/>
                </a:solidFill>
                <a:latin typeface="Arial"/>
                <a:ea typeface="Arial"/>
                <a:cs typeface="Arial"/>
                <a:sym typeface="Arial"/>
              </a:defRPr>
            </a:lvl4pPr>
            <a:lvl5pPr marL="914400" marR="0" lvl="4" indent="-114300" algn="l" rtl="0">
              <a:spcBef>
                <a:spcPts val="0"/>
              </a:spcBef>
              <a:spcAft>
                <a:spcPts val="140"/>
              </a:spcAft>
              <a:buClr>
                <a:schemeClr val="accent3"/>
              </a:buClr>
              <a:buSzPct val="100000"/>
              <a:buFont typeface="Arial"/>
              <a:buChar char="•"/>
              <a:defRPr sz="1200" b="0" i="0" u="none" strike="noStrike" cap="none">
                <a:solidFill>
                  <a:schemeClr val="accent3"/>
                </a:solidFill>
                <a:latin typeface="Arial"/>
                <a:ea typeface="Arial"/>
                <a:cs typeface="Arial"/>
                <a:sym typeface="Arial"/>
              </a:defRPr>
            </a:lvl5pPr>
            <a:lvl6pPr marL="1051560" marR="0" lvl="5" indent="-73660" algn="l" rtl="0">
              <a:spcBef>
                <a:spcPts val="0"/>
              </a:spcBef>
              <a:spcAft>
                <a:spcPts val="100"/>
              </a:spcAft>
              <a:buClr>
                <a:schemeClr val="accent3"/>
              </a:buClr>
              <a:buSzPct val="100000"/>
              <a:buFont typeface="Merriweather Sans"/>
              <a:buChar char="-"/>
              <a:defRPr sz="1000" b="0" i="0" u="none" strike="noStrike" cap="none">
                <a:solidFill>
                  <a:schemeClr val="accent3"/>
                </a:solidFill>
                <a:latin typeface="Arial"/>
                <a:ea typeface="Arial"/>
                <a:cs typeface="Arial"/>
                <a:sym typeface="Arial"/>
              </a:defRPr>
            </a:lvl6pPr>
            <a:lvl7pPr marL="1051560" marR="0" lvl="6" indent="-73660" algn="l" rtl="0">
              <a:spcBef>
                <a:spcPts val="0"/>
              </a:spcBef>
              <a:spcAft>
                <a:spcPts val="100"/>
              </a:spcAft>
              <a:buClr>
                <a:schemeClr val="accent3"/>
              </a:buClr>
              <a:buSzPct val="100000"/>
              <a:buFont typeface="Arial"/>
              <a:buChar char="•"/>
              <a:defRPr sz="1000" b="0" i="0" u="none" strike="noStrike" cap="none">
                <a:solidFill>
                  <a:schemeClr val="accent3"/>
                </a:solidFill>
                <a:latin typeface="Arial"/>
                <a:ea typeface="Arial"/>
                <a:cs typeface="Arial"/>
                <a:sym typeface="Arial"/>
              </a:defRPr>
            </a:lvl7pPr>
            <a:lvl8pPr marL="1051560" marR="0" lvl="7" indent="-73660" algn="l" rtl="0">
              <a:lnSpc>
                <a:spcPct val="100000"/>
              </a:lnSpc>
              <a:spcBef>
                <a:spcPts val="0"/>
              </a:spcBef>
              <a:spcAft>
                <a:spcPts val="100"/>
              </a:spcAft>
              <a:buClr>
                <a:schemeClr val="accent3"/>
              </a:buClr>
              <a:buSzPct val="100000"/>
              <a:buFont typeface="Merriweather Sans"/>
              <a:buChar char="-"/>
              <a:defRPr sz="1000" b="0" i="0" u="none" strike="noStrike" cap="none">
                <a:solidFill>
                  <a:srgbClr val="000000"/>
                </a:solidFill>
                <a:latin typeface="Arial"/>
                <a:ea typeface="Arial"/>
                <a:cs typeface="Arial"/>
                <a:sym typeface="Arial"/>
              </a:defRPr>
            </a:lvl8pPr>
            <a:lvl9pPr marL="1051560" marR="0" lvl="8" indent="-73660" algn="l" rtl="0">
              <a:spcBef>
                <a:spcPts val="0"/>
              </a:spcBef>
              <a:spcAft>
                <a:spcPts val="100"/>
              </a:spcAft>
              <a:buClr>
                <a:srgbClr val="000000"/>
              </a:buClr>
              <a:buSzPct val="100000"/>
              <a:buFont typeface="Arial"/>
              <a:buChar char="•"/>
              <a:defRPr sz="1000" b="0" i="0" u="none" strike="noStrike" cap="none">
                <a:solidFill>
                  <a:srgbClr val="000000"/>
                </a:solidFill>
                <a:latin typeface="Arial"/>
                <a:ea typeface="Arial"/>
                <a:cs typeface="Arial"/>
                <a:sym typeface="Arial"/>
              </a:defRPr>
            </a:lvl9pPr>
          </a:lstStyle>
          <a:p>
            <a:endParaRPr/>
          </a:p>
        </p:txBody>
      </p:sp>
      <p:grpSp>
        <p:nvGrpSpPr>
          <p:cNvPr id="324" name="Shape 324"/>
          <p:cNvGrpSpPr/>
          <p:nvPr/>
        </p:nvGrpSpPr>
        <p:grpSpPr>
          <a:xfrm>
            <a:off x="8351512" y="249562"/>
            <a:ext cx="582138" cy="585469"/>
            <a:chOff x="1632" y="1248"/>
            <a:chExt cx="2614" cy="2614"/>
          </a:xfrm>
        </p:grpSpPr>
        <p:sp>
          <p:nvSpPr>
            <p:cNvPr id="325" name="Shape 325"/>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26" name="Shape 326"/>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327" name="Shape 327"/>
          <p:cNvSpPr txBox="1">
            <a:spLocks noGrp="1"/>
          </p:cNvSpPr>
          <p:nvPr>
            <p:ph type="body" idx="4"/>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rgbClr val="FFFFFF"/>
              </a:buClr>
              <a:buFont typeface="Arial"/>
              <a:buNone/>
              <a:defRPr sz="4000" b="1" i="0" u="none" strike="noStrike" cap="none">
                <a:solidFill>
                  <a:srgbClr val="FFFFFF"/>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3_Content Slide 1">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395287" y="0"/>
            <a:ext cx="7676467" cy="1364400"/>
          </a:xfrm>
          <a:prstGeom prst="rect">
            <a:avLst/>
          </a:prstGeom>
          <a:noFill/>
          <a:ln>
            <a:noFill/>
          </a:ln>
        </p:spPr>
        <p:txBody>
          <a:bodyPr lIns="91425" tIns="91425" rIns="91425" bIns="91425" anchor="ctr" anchorCtr="0"/>
          <a:lstStyle>
            <a:lvl1pPr marL="0" marR="0" lvl="0" indent="0" algn="l" rtl="0">
              <a:lnSpc>
                <a:spcPct val="87500"/>
              </a:lnSpc>
              <a:spcBef>
                <a:spcPts val="0"/>
              </a:spcBef>
              <a:spcAft>
                <a:spcPts val="0"/>
              </a:spcAft>
              <a:buClr>
                <a:schemeClr val="dk1"/>
              </a:buClr>
              <a:buFont typeface="Arial"/>
              <a:buNone/>
              <a:defRPr sz="32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body" idx="2"/>
          </p:nvPr>
        </p:nvSpPr>
        <p:spPr>
          <a:xfrm>
            <a:off x="395287" y="1599291"/>
            <a:ext cx="8748712" cy="131318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accent3"/>
              </a:buClr>
              <a:buSzPct val="100000"/>
              <a:buFont typeface="Arial"/>
              <a:buChar char="•"/>
              <a:defRPr sz="2200" b="0" i="0" u="none" strike="noStrike" cap="none">
                <a:solidFill>
                  <a:schemeClr val="accent3"/>
                </a:solidFill>
                <a:latin typeface="Arial"/>
                <a:ea typeface="Arial"/>
                <a:cs typeface="Arial"/>
                <a:sym typeface="Arial"/>
              </a:defRPr>
            </a:lvl1pPr>
            <a:lvl2pPr marL="365760" marR="0" lvl="1" indent="-73659" algn="l" rtl="0">
              <a:spcBef>
                <a:spcPts val="0"/>
              </a:spcBef>
              <a:spcAft>
                <a:spcPts val="80"/>
              </a:spcAft>
              <a:buClr>
                <a:schemeClr val="accent3"/>
              </a:buClr>
              <a:buSzPct val="100000"/>
              <a:buFont typeface="Arial"/>
              <a:buChar char="–"/>
              <a:defRPr sz="1800" b="0" i="0" u="none" strike="noStrike" cap="none">
                <a:solidFill>
                  <a:schemeClr val="accent3"/>
                </a:solidFill>
                <a:latin typeface="Arial"/>
                <a:ea typeface="Arial"/>
                <a:cs typeface="Arial"/>
                <a:sym typeface="Arial"/>
              </a:defRPr>
            </a:lvl2pPr>
            <a:lvl3pPr marL="548640" marR="0" lvl="2" indent="-91440" algn="l" rtl="0">
              <a:spcBef>
                <a:spcPts val="0"/>
              </a:spcBef>
              <a:spcAft>
                <a:spcPts val="90"/>
              </a:spcAft>
              <a:buClr>
                <a:schemeClr val="accent3"/>
              </a:buClr>
              <a:buSzPct val="100000"/>
              <a:buFont typeface="Arial"/>
              <a:buChar char="•"/>
              <a:defRPr sz="1600" b="0" i="0" u="none" strike="noStrike" cap="none">
                <a:solidFill>
                  <a:schemeClr val="accent3"/>
                </a:solidFill>
                <a:latin typeface="Arial"/>
                <a:ea typeface="Arial"/>
                <a:cs typeface="Arial"/>
                <a:sym typeface="Arial"/>
              </a:defRPr>
            </a:lvl3pPr>
            <a:lvl4pPr marL="731520" marR="0" lvl="3" indent="-96519" algn="l" rtl="0">
              <a:spcBef>
                <a:spcPts val="0"/>
              </a:spcBef>
              <a:spcAft>
                <a:spcPts val="120"/>
              </a:spcAft>
              <a:buClr>
                <a:schemeClr val="accent3"/>
              </a:buClr>
              <a:buSzPct val="100000"/>
              <a:buFont typeface="Arial"/>
              <a:buChar char="–"/>
              <a:defRPr sz="1400" b="0" i="0" u="none" strike="noStrike" cap="none">
                <a:solidFill>
                  <a:schemeClr val="accent3"/>
                </a:solidFill>
                <a:latin typeface="Arial"/>
                <a:ea typeface="Arial"/>
                <a:cs typeface="Arial"/>
                <a:sym typeface="Arial"/>
              </a:defRPr>
            </a:lvl4pPr>
            <a:lvl5pPr marL="914400" marR="0" lvl="4" indent="-114300" algn="l" rtl="0">
              <a:spcBef>
                <a:spcPts val="0"/>
              </a:spcBef>
              <a:spcAft>
                <a:spcPts val="140"/>
              </a:spcAft>
              <a:buClr>
                <a:schemeClr val="accent3"/>
              </a:buClr>
              <a:buSzPct val="100000"/>
              <a:buFont typeface="Arial"/>
              <a:buChar char="•"/>
              <a:defRPr sz="1200" b="0" i="0" u="none" strike="noStrike" cap="none">
                <a:solidFill>
                  <a:schemeClr val="accent3"/>
                </a:solidFill>
                <a:latin typeface="Arial"/>
                <a:ea typeface="Arial"/>
                <a:cs typeface="Arial"/>
                <a:sym typeface="Arial"/>
              </a:defRPr>
            </a:lvl5pPr>
            <a:lvl6pPr marL="1051560" marR="0" lvl="5" indent="-73660" algn="l" rtl="0">
              <a:spcBef>
                <a:spcPts val="0"/>
              </a:spcBef>
              <a:spcAft>
                <a:spcPts val="100"/>
              </a:spcAft>
              <a:buClr>
                <a:schemeClr val="accent3"/>
              </a:buClr>
              <a:buSzPct val="100000"/>
              <a:buFont typeface="Merriweather Sans"/>
              <a:buChar char="-"/>
              <a:defRPr sz="1000" b="0" i="0" u="none" strike="noStrike" cap="none">
                <a:solidFill>
                  <a:schemeClr val="accent3"/>
                </a:solidFill>
                <a:latin typeface="Arial"/>
                <a:ea typeface="Arial"/>
                <a:cs typeface="Arial"/>
                <a:sym typeface="Arial"/>
              </a:defRPr>
            </a:lvl6pPr>
            <a:lvl7pPr marL="1051560" marR="0" lvl="6" indent="-73660" algn="l" rtl="0">
              <a:spcBef>
                <a:spcPts val="0"/>
              </a:spcBef>
              <a:spcAft>
                <a:spcPts val="100"/>
              </a:spcAft>
              <a:buClr>
                <a:schemeClr val="accent3"/>
              </a:buClr>
              <a:buSzPct val="100000"/>
              <a:buFont typeface="Arial"/>
              <a:buChar char="•"/>
              <a:defRPr sz="1000" b="0" i="0" u="none" strike="noStrike" cap="none">
                <a:solidFill>
                  <a:schemeClr val="accent3"/>
                </a:solidFill>
                <a:latin typeface="Arial"/>
                <a:ea typeface="Arial"/>
                <a:cs typeface="Arial"/>
                <a:sym typeface="Arial"/>
              </a:defRPr>
            </a:lvl7pPr>
            <a:lvl8pPr marL="1051560" marR="0" lvl="7" indent="-73660" algn="l" rtl="0">
              <a:lnSpc>
                <a:spcPct val="100000"/>
              </a:lnSpc>
              <a:spcBef>
                <a:spcPts val="0"/>
              </a:spcBef>
              <a:spcAft>
                <a:spcPts val="100"/>
              </a:spcAft>
              <a:buClr>
                <a:schemeClr val="accent3"/>
              </a:buClr>
              <a:buSzPct val="100000"/>
              <a:buFont typeface="Merriweather Sans"/>
              <a:buChar char="-"/>
              <a:defRPr sz="1000" b="0" i="0" u="none" strike="noStrike" cap="none">
                <a:solidFill>
                  <a:srgbClr val="000000"/>
                </a:solidFill>
                <a:latin typeface="Arial"/>
                <a:ea typeface="Arial"/>
                <a:cs typeface="Arial"/>
                <a:sym typeface="Arial"/>
              </a:defRPr>
            </a:lvl8pPr>
            <a:lvl9pPr marL="1051560" marR="0" lvl="8" indent="-73660" algn="l" rtl="0">
              <a:spcBef>
                <a:spcPts val="0"/>
              </a:spcBef>
              <a:spcAft>
                <a:spcPts val="100"/>
              </a:spcAft>
              <a:buClr>
                <a:srgbClr val="000000"/>
              </a:buClr>
              <a:buSzPct val="100000"/>
              <a:buFont typeface="Arial"/>
              <a:buChar char="•"/>
              <a:defRPr sz="1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Slide 9">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4889500" y="2656152"/>
            <a:ext cx="4007488" cy="459857"/>
          </a:xfrm>
          <a:prstGeom prst="rect">
            <a:avLst/>
          </a:prstGeom>
          <a:noFill/>
          <a:ln>
            <a:noFill/>
          </a:ln>
        </p:spPr>
        <p:txBody>
          <a:bodyPr lIns="91425" tIns="91425" rIns="91425" bIns="91425" anchor="t" anchorCtr="0"/>
          <a:lstStyle>
            <a:lvl1pPr marL="0" marR="0" lvl="0" indent="0" algn="l" rtl="0">
              <a:lnSpc>
                <a:spcPct val="86363"/>
              </a:lnSpc>
              <a:spcBef>
                <a:spcPts val="0"/>
              </a:spcBef>
              <a:buClr>
                <a:srgbClr val="000000"/>
              </a:buClr>
              <a:buFont typeface="Arial"/>
              <a:buNone/>
              <a:defRPr sz="22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0" name="Shape 330"/>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331" name="Shape 331"/>
          <p:cNvSpPr/>
          <p:nvPr/>
        </p:nvSpPr>
        <p:spPr>
          <a:xfrm>
            <a:off x="235362" y="6624528"/>
            <a:ext cx="1255151" cy="107721"/>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2015 Motorola Solutions, Inc.</a:t>
            </a:r>
          </a:p>
        </p:txBody>
      </p:sp>
      <p:sp>
        <p:nvSpPr>
          <p:cNvPr id="332" name="Shape 332"/>
          <p:cNvSpPr/>
          <p:nvPr/>
        </p:nvSpPr>
        <p:spPr>
          <a:xfrm>
            <a:off x="0" y="0"/>
            <a:ext cx="9144000" cy="1089796"/>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grpSp>
        <p:nvGrpSpPr>
          <p:cNvPr id="333" name="Shape 333"/>
          <p:cNvGrpSpPr/>
          <p:nvPr/>
        </p:nvGrpSpPr>
        <p:grpSpPr>
          <a:xfrm>
            <a:off x="8351512" y="249562"/>
            <a:ext cx="582138" cy="585469"/>
            <a:chOff x="1632" y="1248"/>
            <a:chExt cx="2614" cy="2614"/>
          </a:xfrm>
        </p:grpSpPr>
        <p:sp>
          <p:nvSpPr>
            <p:cNvPr id="334" name="Shape 334"/>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35" name="Shape 335"/>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36" name="Shape 336"/>
          <p:cNvGrpSpPr/>
          <p:nvPr/>
        </p:nvGrpSpPr>
        <p:grpSpPr>
          <a:xfrm>
            <a:off x="8351512" y="249562"/>
            <a:ext cx="582138" cy="585469"/>
            <a:chOff x="1632" y="1248"/>
            <a:chExt cx="2614" cy="2614"/>
          </a:xfrm>
        </p:grpSpPr>
        <p:sp>
          <p:nvSpPr>
            <p:cNvPr id="337" name="Shape 337"/>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38" name="Shape 338"/>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39" name="Shape 339"/>
          <p:cNvGrpSpPr/>
          <p:nvPr/>
        </p:nvGrpSpPr>
        <p:grpSpPr>
          <a:xfrm>
            <a:off x="8351512" y="249562"/>
            <a:ext cx="582138" cy="585469"/>
            <a:chOff x="1632" y="1248"/>
            <a:chExt cx="2614" cy="2614"/>
          </a:xfrm>
        </p:grpSpPr>
        <p:sp>
          <p:nvSpPr>
            <p:cNvPr id="340" name="Shape 340"/>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41" name="Shape 341"/>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42" name="Shape 342"/>
          <p:cNvGrpSpPr/>
          <p:nvPr/>
        </p:nvGrpSpPr>
        <p:grpSpPr>
          <a:xfrm>
            <a:off x="8351512" y="249562"/>
            <a:ext cx="582138" cy="585469"/>
            <a:chOff x="1632" y="1248"/>
            <a:chExt cx="2614" cy="2614"/>
          </a:xfrm>
        </p:grpSpPr>
        <p:sp>
          <p:nvSpPr>
            <p:cNvPr id="343" name="Shape 343"/>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44" name="Shape 34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45" name="Shape 345"/>
          <p:cNvGrpSpPr/>
          <p:nvPr/>
        </p:nvGrpSpPr>
        <p:grpSpPr>
          <a:xfrm>
            <a:off x="8351512" y="249562"/>
            <a:ext cx="582138" cy="585469"/>
            <a:chOff x="1632" y="1248"/>
            <a:chExt cx="2614" cy="2614"/>
          </a:xfrm>
        </p:grpSpPr>
        <p:sp>
          <p:nvSpPr>
            <p:cNvPr id="346" name="Shape 346"/>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47" name="Shape 347"/>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48" name="Shape 348"/>
          <p:cNvGrpSpPr/>
          <p:nvPr/>
        </p:nvGrpSpPr>
        <p:grpSpPr>
          <a:xfrm>
            <a:off x="8351512" y="249562"/>
            <a:ext cx="582138" cy="585469"/>
            <a:chOff x="1632" y="1248"/>
            <a:chExt cx="2614" cy="2614"/>
          </a:xfrm>
        </p:grpSpPr>
        <p:sp>
          <p:nvSpPr>
            <p:cNvPr id="349" name="Shape 349"/>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50" name="Shape 350"/>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51" name="Shape 351"/>
          <p:cNvGrpSpPr/>
          <p:nvPr/>
        </p:nvGrpSpPr>
        <p:grpSpPr>
          <a:xfrm>
            <a:off x="8351512" y="249562"/>
            <a:ext cx="582138" cy="585469"/>
            <a:chOff x="1632" y="1248"/>
            <a:chExt cx="2614" cy="2614"/>
          </a:xfrm>
        </p:grpSpPr>
        <p:sp>
          <p:nvSpPr>
            <p:cNvPr id="352" name="Shape 352"/>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53" name="Shape 353"/>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54" name="Shape 354"/>
          <p:cNvGrpSpPr/>
          <p:nvPr/>
        </p:nvGrpSpPr>
        <p:grpSpPr>
          <a:xfrm>
            <a:off x="8351512" y="249562"/>
            <a:ext cx="582138" cy="585469"/>
            <a:chOff x="1632" y="1248"/>
            <a:chExt cx="2614" cy="2614"/>
          </a:xfrm>
        </p:grpSpPr>
        <p:sp>
          <p:nvSpPr>
            <p:cNvPr id="355" name="Shape 355"/>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56" name="Shape 356"/>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357" name="Shape 357"/>
          <p:cNvSpPr txBox="1">
            <a:spLocks noGrp="1"/>
          </p:cNvSpPr>
          <p:nvPr>
            <p:ph type="body" idx="2"/>
          </p:nvPr>
        </p:nvSpPr>
        <p:spPr>
          <a:xfrm>
            <a:off x="4889516" y="3056585"/>
            <a:ext cx="4011339" cy="131318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accent3"/>
              </a:buClr>
              <a:buSzPct val="100000"/>
              <a:buFont typeface="Arial"/>
              <a:buChar char="•"/>
              <a:defRPr sz="2200" b="0" i="0" u="none" strike="noStrike" cap="none">
                <a:solidFill>
                  <a:schemeClr val="accent3"/>
                </a:solidFill>
                <a:latin typeface="Arial"/>
                <a:ea typeface="Arial"/>
                <a:cs typeface="Arial"/>
                <a:sym typeface="Arial"/>
              </a:defRPr>
            </a:lvl1pPr>
            <a:lvl2pPr marL="365760" marR="0" lvl="1" indent="-73659" algn="l" rtl="0">
              <a:spcBef>
                <a:spcPts val="0"/>
              </a:spcBef>
              <a:spcAft>
                <a:spcPts val="80"/>
              </a:spcAft>
              <a:buClr>
                <a:schemeClr val="accent3"/>
              </a:buClr>
              <a:buSzPct val="100000"/>
              <a:buFont typeface="Arial"/>
              <a:buChar char="–"/>
              <a:defRPr sz="1800" b="0" i="0" u="none" strike="noStrike" cap="none">
                <a:solidFill>
                  <a:schemeClr val="accent3"/>
                </a:solidFill>
                <a:latin typeface="Arial"/>
                <a:ea typeface="Arial"/>
                <a:cs typeface="Arial"/>
                <a:sym typeface="Arial"/>
              </a:defRPr>
            </a:lvl2pPr>
            <a:lvl3pPr marL="548640" marR="0" lvl="2" indent="-91440" algn="l" rtl="0">
              <a:spcBef>
                <a:spcPts val="0"/>
              </a:spcBef>
              <a:spcAft>
                <a:spcPts val="90"/>
              </a:spcAft>
              <a:buClr>
                <a:schemeClr val="accent3"/>
              </a:buClr>
              <a:buSzPct val="100000"/>
              <a:buFont typeface="Arial"/>
              <a:buChar char="•"/>
              <a:defRPr sz="1600" b="0" i="0" u="none" strike="noStrike" cap="none">
                <a:solidFill>
                  <a:schemeClr val="accent3"/>
                </a:solidFill>
                <a:latin typeface="Arial"/>
                <a:ea typeface="Arial"/>
                <a:cs typeface="Arial"/>
                <a:sym typeface="Arial"/>
              </a:defRPr>
            </a:lvl3pPr>
            <a:lvl4pPr marL="731520" marR="0" lvl="3" indent="-96519" algn="l" rtl="0">
              <a:spcBef>
                <a:spcPts val="0"/>
              </a:spcBef>
              <a:spcAft>
                <a:spcPts val="120"/>
              </a:spcAft>
              <a:buClr>
                <a:schemeClr val="accent3"/>
              </a:buClr>
              <a:buSzPct val="100000"/>
              <a:buFont typeface="Arial"/>
              <a:buChar char="–"/>
              <a:defRPr sz="1400" b="0" i="0" u="none" strike="noStrike" cap="none">
                <a:solidFill>
                  <a:schemeClr val="accent3"/>
                </a:solidFill>
                <a:latin typeface="Arial"/>
                <a:ea typeface="Arial"/>
                <a:cs typeface="Arial"/>
                <a:sym typeface="Arial"/>
              </a:defRPr>
            </a:lvl4pPr>
            <a:lvl5pPr marL="914400" marR="0" lvl="4" indent="-114300" algn="l" rtl="0">
              <a:spcBef>
                <a:spcPts val="0"/>
              </a:spcBef>
              <a:spcAft>
                <a:spcPts val="140"/>
              </a:spcAft>
              <a:buClr>
                <a:schemeClr val="accent3"/>
              </a:buClr>
              <a:buSzPct val="100000"/>
              <a:buFont typeface="Arial"/>
              <a:buChar char="•"/>
              <a:defRPr sz="1200" b="0" i="0" u="none" strike="noStrike" cap="none">
                <a:solidFill>
                  <a:schemeClr val="accent3"/>
                </a:solidFill>
                <a:latin typeface="Arial"/>
                <a:ea typeface="Arial"/>
                <a:cs typeface="Arial"/>
                <a:sym typeface="Arial"/>
              </a:defRPr>
            </a:lvl5pPr>
            <a:lvl6pPr marL="1051560" marR="0" lvl="5" indent="-73660" algn="l" rtl="0">
              <a:spcBef>
                <a:spcPts val="0"/>
              </a:spcBef>
              <a:spcAft>
                <a:spcPts val="100"/>
              </a:spcAft>
              <a:buClr>
                <a:schemeClr val="accent3"/>
              </a:buClr>
              <a:buSzPct val="100000"/>
              <a:buFont typeface="Merriweather Sans"/>
              <a:buChar char="-"/>
              <a:defRPr sz="1000" b="0" i="0" u="none" strike="noStrike" cap="none">
                <a:solidFill>
                  <a:schemeClr val="accent3"/>
                </a:solidFill>
                <a:latin typeface="Arial"/>
                <a:ea typeface="Arial"/>
                <a:cs typeface="Arial"/>
                <a:sym typeface="Arial"/>
              </a:defRPr>
            </a:lvl6pPr>
            <a:lvl7pPr marL="1051560" marR="0" lvl="6" indent="-73660" algn="l" rtl="0">
              <a:spcBef>
                <a:spcPts val="0"/>
              </a:spcBef>
              <a:spcAft>
                <a:spcPts val="100"/>
              </a:spcAft>
              <a:buClr>
                <a:schemeClr val="accent3"/>
              </a:buClr>
              <a:buSzPct val="100000"/>
              <a:buFont typeface="Arial"/>
              <a:buChar char="•"/>
              <a:defRPr sz="1000" b="0" i="0" u="none" strike="noStrike" cap="none">
                <a:solidFill>
                  <a:schemeClr val="accent3"/>
                </a:solidFill>
                <a:latin typeface="Arial"/>
                <a:ea typeface="Arial"/>
                <a:cs typeface="Arial"/>
                <a:sym typeface="Arial"/>
              </a:defRPr>
            </a:lvl7pPr>
            <a:lvl8pPr marL="1051560" marR="0" lvl="7" indent="-73660" algn="l" rtl="0">
              <a:lnSpc>
                <a:spcPct val="100000"/>
              </a:lnSpc>
              <a:spcBef>
                <a:spcPts val="0"/>
              </a:spcBef>
              <a:spcAft>
                <a:spcPts val="100"/>
              </a:spcAft>
              <a:buClr>
                <a:schemeClr val="accent3"/>
              </a:buClr>
              <a:buSzPct val="100000"/>
              <a:buFont typeface="Merriweather Sans"/>
              <a:buChar char="-"/>
              <a:defRPr sz="1000" b="0" i="0" u="none" strike="noStrike" cap="none">
                <a:solidFill>
                  <a:srgbClr val="000000"/>
                </a:solidFill>
                <a:latin typeface="Arial"/>
                <a:ea typeface="Arial"/>
                <a:cs typeface="Arial"/>
                <a:sym typeface="Arial"/>
              </a:defRPr>
            </a:lvl8pPr>
            <a:lvl9pPr marL="1051560" marR="0" lvl="8" indent="-73660" algn="l" rtl="0">
              <a:spcBef>
                <a:spcPts val="0"/>
              </a:spcBef>
              <a:spcAft>
                <a:spcPts val="100"/>
              </a:spcAft>
              <a:buClr>
                <a:srgbClr val="000000"/>
              </a:buClr>
              <a:buSzPct val="100000"/>
              <a:buFont typeface="Arial"/>
              <a:buChar char="•"/>
              <a:defRPr sz="1000" b="0" i="0" u="none" strike="noStrike" cap="none">
                <a:solidFill>
                  <a:srgbClr val="000000"/>
                </a:solidFill>
                <a:latin typeface="Arial"/>
                <a:ea typeface="Arial"/>
                <a:cs typeface="Arial"/>
                <a:sym typeface="Arial"/>
              </a:defRPr>
            </a:lvl9pPr>
          </a:lstStyle>
          <a:p>
            <a:endParaRPr/>
          </a:p>
        </p:txBody>
      </p:sp>
      <p:grpSp>
        <p:nvGrpSpPr>
          <p:cNvPr id="358" name="Shape 358"/>
          <p:cNvGrpSpPr/>
          <p:nvPr/>
        </p:nvGrpSpPr>
        <p:grpSpPr>
          <a:xfrm>
            <a:off x="8351512" y="249562"/>
            <a:ext cx="582138" cy="585469"/>
            <a:chOff x="1632" y="1248"/>
            <a:chExt cx="2614" cy="2614"/>
          </a:xfrm>
        </p:grpSpPr>
        <p:sp>
          <p:nvSpPr>
            <p:cNvPr id="359" name="Shape 359"/>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60" name="Shape 360"/>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361" name="Shape 361"/>
          <p:cNvSpPr txBox="1">
            <a:spLocks noGrp="1"/>
          </p:cNvSpPr>
          <p:nvPr>
            <p:ph type="body" idx="3"/>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rgbClr val="FFFFFF"/>
              </a:buClr>
              <a:buFont typeface="Arial"/>
              <a:buNone/>
              <a:defRPr sz="4000" b="1" i="0" u="none" strike="noStrike" cap="none">
                <a:solidFill>
                  <a:srgbClr val="FFFFFF"/>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ntent Slide 10">
    <p:spTree>
      <p:nvGrpSpPr>
        <p:cNvPr id="1" name="Shape 362"/>
        <p:cNvGrpSpPr/>
        <p:nvPr/>
      </p:nvGrpSpPr>
      <p:grpSpPr>
        <a:xfrm>
          <a:off x="0" y="0"/>
          <a:ext cx="0" cy="0"/>
          <a:chOff x="0" y="0"/>
          <a:chExt cx="0" cy="0"/>
        </a:xfrm>
      </p:grpSpPr>
      <p:sp>
        <p:nvSpPr>
          <p:cNvPr id="363" name="Shape 363"/>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364" name="Shape 364"/>
          <p:cNvSpPr/>
          <p:nvPr/>
        </p:nvSpPr>
        <p:spPr>
          <a:xfrm>
            <a:off x="235362" y="6624528"/>
            <a:ext cx="1255151" cy="107721"/>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2015 Motorola Solutions, Inc.</a:t>
            </a:r>
          </a:p>
        </p:txBody>
      </p:sp>
      <p:sp>
        <p:nvSpPr>
          <p:cNvPr id="365" name="Shape 365"/>
          <p:cNvSpPr/>
          <p:nvPr/>
        </p:nvSpPr>
        <p:spPr>
          <a:xfrm>
            <a:off x="0" y="0"/>
            <a:ext cx="9144000" cy="1089796"/>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grpSp>
        <p:nvGrpSpPr>
          <p:cNvPr id="366" name="Shape 366"/>
          <p:cNvGrpSpPr/>
          <p:nvPr/>
        </p:nvGrpSpPr>
        <p:grpSpPr>
          <a:xfrm>
            <a:off x="8351512" y="249562"/>
            <a:ext cx="582138" cy="585469"/>
            <a:chOff x="1632" y="1248"/>
            <a:chExt cx="2614" cy="2614"/>
          </a:xfrm>
        </p:grpSpPr>
        <p:sp>
          <p:nvSpPr>
            <p:cNvPr id="367" name="Shape 367"/>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68" name="Shape 368"/>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69" name="Shape 369"/>
          <p:cNvGrpSpPr/>
          <p:nvPr/>
        </p:nvGrpSpPr>
        <p:grpSpPr>
          <a:xfrm>
            <a:off x="8351512" y="249562"/>
            <a:ext cx="582138" cy="585469"/>
            <a:chOff x="1632" y="1248"/>
            <a:chExt cx="2614" cy="2614"/>
          </a:xfrm>
        </p:grpSpPr>
        <p:sp>
          <p:nvSpPr>
            <p:cNvPr id="370" name="Shape 370"/>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71" name="Shape 371"/>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72" name="Shape 372"/>
          <p:cNvGrpSpPr/>
          <p:nvPr/>
        </p:nvGrpSpPr>
        <p:grpSpPr>
          <a:xfrm>
            <a:off x="8351512" y="249562"/>
            <a:ext cx="582138" cy="585469"/>
            <a:chOff x="1632" y="1248"/>
            <a:chExt cx="2614" cy="2614"/>
          </a:xfrm>
        </p:grpSpPr>
        <p:sp>
          <p:nvSpPr>
            <p:cNvPr id="373" name="Shape 373"/>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74" name="Shape 37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75" name="Shape 375"/>
          <p:cNvGrpSpPr/>
          <p:nvPr/>
        </p:nvGrpSpPr>
        <p:grpSpPr>
          <a:xfrm>
            <a:off x="8351512" y="249562"/>
            <a:ext cx="582138" cy="585469"/>
            <a:chOff x="1632" y="1248"/>
            <a:chExt cx="2614" cy="2614"/>
          </a:xfrm>
        </p:grpSpPr>
        <p:sp>
          <p:nvSpPr>
            <p:cNvPr id="376" name="Shape 376"/>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77" name="Shape 377"/>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78" name="Shape 378"/>
          <p:cNvGrpSpPr/>
          <p:nvPr/>
        </p:nvGrpSpPr>
        <p:grpSpPr>
          <a:xfrm>
            <a:off x="8351512" y="249562"/>
            <a:ext cx="582138" cy="585469"/>
            <a:chOff x="1632" y="1248"/>
            <a:chExt cx="2614" cy="2614"/>
          </a:xfrm>
        </p:grpSpPr>
        <p:sp>
          <p:nvSpPr>
            <p:cNvPr id="379" name="Shape 379"/>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80" name="Shape 380"/>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81" name="Shape 381"/>
          <p:cNvGrpSpPr/>
          <p:nvPr/>
        </p:nvGrpSpPr>
        <p:grpSpPr>
          <a:xfrm>
            <a:off x="8351512" y="249562"/>
            <a:ext cx="582138" cy="585469"/>
            <a:chOff x="1632" y="1248"/>
            <a:chExt cx="2614" cy="2614"/>
          </a:xfrm>
        </p:grpSpPr>
        <p:sp>
          <p:nvSpPr>
            <p:cNvPr id="382" name="Shape 382"/>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83" name="Shape 383"/>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84" name="Shape 384"/>
          <p:cNvGrpSpPr/>
          <p:nvPr/>
        </p:nvGrpSpPr>
        <p:grpSpPr>
          <a:xfrm>
            <a:off x="8351512" y="249562"/>
            <a:ext cx="582138" cy="585469"/>
            <a:chOff x="1632" y="1248"/>
            <a:chExt cx="2614" cy="2614"/>
          </a:xfrm>
        </p:grpSpPr>
        <p:sp>
          <p:nvSpPr>
            <p:cNvPr id="385" name="Shape 385"/>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86" name="Shape 386"/>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87" name="Shape 387"/>
          <p:cNvGrpSpPr/>
          <p:nvPr/>
        </p:nvGrpSpPr>
        <p:grpSpPr>
          <a:xfrm>
            <a:off x="8351512" y="249562"/>
            <a:ext cx="582138" cy="585469"/>
            <a:chOff x="1632" y="1248"/>
            <a:chExt cx="2614" cy="2614"/>
          </a:xfrm>
        </p:grpSpPr>
        <p:sp>
          <p:nvSpPr>
            <p:cNvPr id="388" name="Shape 388"/>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89" name="Shape 389"/>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390" name="Shape 390"/>
          <p:cNvGrpSpPr/>
          <p:nvPr/>
        </p:nvGrpSpPr>
        <p:grpSpPr>
          <a:xfrm>
            <a:off x="8351512" y="249562"/>
            <a:ext cx="582138" cy="585469"/>
            <a:chOff x="1632" y="1248"/>
            <a:chExt cx="2614" cy="2614"/>
          </a:xfrm>
        </p:grpSpPr>
        <p:sp>
          <p:nvSpPr>
            <p:cNvPr id="391" name="Shape 391"/>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392" name="Shape 392"/>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393" name="Shape 393"/>
          <p:cNvSpPr txBox="1">
            <a:spLocks noGrp="1"/>
          </p:cNvSpPr>
          <p:nvPr>
            <p:ph type="body" idx="1"/>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rgbClr val="FFFFFF"/>
              </a:buClr>
              <a:buFont typeface="Arial"/>
              <a:buNone/>
              <a:defRPr sz="4000" b="1" i="0" u="none" strike="noStrike" cap="none">
                <a:solidFill>
                  <a:srgbClr val="FFFFFF"/>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Divider Slide 1">
    <p:spTree>
      <p:nvGrpSpPr>
        <p:cNvPr id="1" name="Shape 394"/>
        <p:cNvGrpSpPr/>
        <p:nvPr/>
      </p:nvGrpSpPr>
      <p:grpSpPr>
        <a:xfrm>
          <a:off x="0" y="0"/>
          <a:ext cx="0" cy="0"/>
          <a:chOff x="0" y="0"/>
          <a:chExt cx="0" cy="0"/>
        </a:xfrm>
      </p:grpSpPr>
      <p:sp>
        <p:nvSpPr>
          <p:cNvPr id="395" name="Shape 395"/>
          <p:cNvSpPr/>
          <p:nvPr/>
        </p:nvSpPr>
        <p:spPr>
          <a:xfrm>
            <a:off x="0" y="0"/>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396" name="Shape 396"/>
          <p:cNvSpPr txBox="1">
            <a:spLocks noGrp="1"/>
          </p:cNvSpPr>
          <p:nvPr>
            <p:ph type="body" idx="1"/>
          </p:nvPr>
        </p:nvSpPr>
        <p:spPr>
          <a:xfrm>
            <a:off x="327568" y="1523129"/>
            <a:ext cx="4995862" cy="2692188"/>
          </a:xfrm>
          <a:prstGeom prst="rect">
            <a:avLst/>
          </a:prstGeom>
          <a:noFill/>
          <a:ln>
            <a:noFill/>
          </a:ln>
        </p:spPr>
        <p:txBody>
          <a:bodyPr lIns="91425" tIns="91425" rIns="91425" bIns="91425" anchor="b" anchorCtr="0"/>
          <a:lstStyle>
            <a:lvl1pPr marL="0" marR="0" lvl="0" indent="0" algn="l" rtl="0">
              <a:lnSpc>
                <a:spcPct val="91923"/>
              </a:lnSpc>
              <a:spcBef>
                <a:spcPts val="0"/>
              </a:spcBef>
              <a:spcAft>
                <a:spcPts val="0"/>
              </a:spcAft>
              <a:buClr>
                <a:srgbClr val="FFFFFF"/>
              </a:buClr>
              <a:buFont typeface="Arial"/>
              <a:buNone/>
              <a:defRPr sz="5200" b="1" i="0" u="none" strike="noStrike" cap="none">
                <a:solidFill>
                  <a:srgbClr val="FFFFFF"/>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7" name="Shape 397"/>
          <p:cNvSpPr txBox="1">
            <a:spLocks noGrp="1"/>
          </p:cNvSpPr>
          <p:nvPr>
            <p:ph type="body" idx="2"/>
          </p:nvPr>
        </p:nvSpPr>
        <p:spPr>
          <a:xfrm>
            <a:off x="327568" y="4252425"/>
            <a:ext cx="4995862" cy="1041329"/>
          </a:xfrm>
          <a:prstGeom prst="rect">
            <a:avLst/>
          </a:prstGeom>
          <a:noFill/>
          <a:ln>
            <a:noFill/>
          </a:ln>
        </p:spPr>
        <p:txBody>
          <a:bodyPr lIns="91425" tIns="91425" rIns="91425" bIns="91425" anchor="t" anchorCtr="0"/>
          <a:lstStyle>
            <a:lvl1pPr marL="0" marR="0" lvl="0" indent="0" algn="l" rtl="0">
              <a:lnSpc>
                <a:spcPct val="107500"/>
              </a:lnSpc>
              <a:spcBef>
                <a:spcPts val="0"/>
              </a:spcBef>
              <a:buClr>
                <a:srgbClr val="FFFFFF"/>
              </a:buClr>
              <a:buFont typeface="Arial"/>
              <a:buNone/>
              <a:defRPr sz="24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Shape 398"/>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grpSp>
        <p:nvGrpSpPr>
          <p:cNvPr id="399" name="Shape 399"/>
          <p:cNvGrpSpPr/>
          <p:nvPr/>
        </p:nvGrpSpPr>
        <p:grpSpPr>
          <a:xfrm>
            <a:off x="8351512" y="249562"/>
            <a:ext cx="582138" cy="585469"/>
            <a:chOff x="1632" y="1248"/>
            <a:chExt cx="2614" cy="2614"/>
          </a:xfrm>
        </p:grpSpPr>
        <p:sp>
          <p:nvSpPr>
            <p:cNvPr id="400" name="Shape 400"/>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01" name="Shape 401"/>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02" name="Shape 402"/>
          <p:cNvGrpSpPr/>
          <p:nvPr/>
        </p:nvGrpSpPr>
        <p:grpSpPr>
          <a:xfrm>
            <a:off x="8351512" y="249562"/>
            <a:ext cx="582138" cy="585469"/>
            <a:chOff x="1632" y="1248"/>
            <a:chExt cx="2614" cy="2614"/>
          </a:xfrm>
        </p:grpSpPr>
        <p:sp>
          <p:nvSpPr>
            <p:cNvPr id="403" name="Shape 403"/>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04" name="Shape 40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05" name="Shape 405"/>
          <p:cNvGrpSpPr/>
          <p:nvPr/>
        </p:nvGrpSpPr>
        <p:grpSpPr>
          <a:xfrm>
            <a:off x="8351512" y="249562"/>
            <a:ext cx="582138" cy="585469"/>
            <a:chOff x="1632" y="1248"/>
            <a:chExt cx="2614" cy="2614"/>
          </a:xfrm>
        </p:grpSpPr>
        <p:sp>
          <p:nvSpPr>
            <p:cNvPr id="406" name="Shape 406"/>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07" name="Shape 407"/>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08" name="Shape 408"/>
          <p:cNvGrpSpPr/>
          <p:nvPr/>
        </p:nvGrpSpPr>
        <p:grpSpPr>
          <a:xfrm>
            <a:off x="8351512" y="249562"/>
            <a:ext cx="582138" cy="585469"/>
            <a:chOff x="1632" y="1248"/>
            <a:chExt cx="2614" cy="2614"/>
          </a:xfrm>
        </p:grpSpPr>
        <p:sp>
          <p:nvSpPr>
            <p:cNvPr id="409" name="Shape 409"/>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10" name="Shape 410"/>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11" name="Shape 411"/>
          <p:cNvGrpSpPr/>
          <p:nvPr/>
        </p:nvGrpSpPr>
        <p:grpSpPr>
          <a:xfrm>
            <a:off x="8351512" y="249562"/>
            <a:ext cx="582138" cy="585469"/>
            <a:chOff x="1632" y="1248"/>
            <a:chExt cx="2614" cy="2614"/>
          </a:xfrm>
        </p:grpSpPr>
        <p:sp>
          <p:nvSpPr>
            <p:cNvPr id="412" name="Shape 412"/>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13" name="Shape 413"/>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14" name="Shape 414"/>
          <p:cNvGrpSpPr/>
          <p:nvPr/>
        </p:nvGrpSpPr>
        <p:grpSpPr>
          <a:xfrm>
            <a:off x="8351512" y="249562"/>
            <a:ext cx="582138" cy="585469"/>
            <a:chOff x="1632" y="1248"/>
            <a:chExt cx="2614" cy="2614"/>
          </a:xfrm>
        </p:grpSpPr>
        <p:sp>
          <p:nvSpPr>
            <p:cNvPr id="415" name="Shape 415"/>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16" name="Shape 416"/>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17" name="Shape 417"/>
          <p:cNvGrpSpPr/>
          <p:nvPr/>
        </p:nvGrpSpPr>
        <p:grpSpPr>
          <a:xfrm>
            <a:off x="8351512" y="249562"/>
            <a:ext cx="582138" cy="585469"/>
            <a:chOff x="1632" y="1248"/>
            <a:chExt cx="2614" cy="2614"/>
          </a:xfrm>
        </p:grpSpPr>
        <p:sp>
          <p:nvSpPr>
            <p:cNvPr id="418" name="Shape 418"/>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19" name="Shape 419"/>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20" name="Shape 420"/>
          <p:cNvGrpSpPr/>
          <p:nvPr/>
        </p:nvGrpSpPr>
        <p:grpSpPr>
          <a:xfrm>
            <a:off x="8351512" y="249562"/>
            <a:ext cx="582138" cy="585469"/>
            <a:chOff x="1632" y="1248"/>
            <a:chExt cx="2614" cy="2614"/>
          </a:xfrm>
        </p:grpSpPr>
        <p:sp>
          <p:nvSpPr>
            <p:cNvPr id="421" name="Shape 421"/>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22" name="Shape 422"/>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23" name="Shape 423"/>
          <p:cNvGrpSpPr/>
          <p:nvPr/>
        </p:nvGrpSpPr>
        <p:grpSpPr>
          <a:xfrm>
            <a:off x="8351512" y="249562"/>
            <a:ext cx="582138" cy="585469"/>
            <a:chOff x="1632" y="1248"/>
            <a:chExt cx="2614" cy="2614"/>
          </a:xfrm>
        </p:grpSpPr>
        <p:sp>
          <p:nvSpPr>
            <p:cNvPr id="424" name="Shape 424"/>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25" name="Shape 425"/>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Divider Slide 2">
    <p:spTree>
      <p:nvGrpSpPr>
        <p:cNvPr id="1" name="Shape 426"/>
        <p:cNvGrpSpPr/>
        <p:nvPr/>
      </p:nvGrpSpPr>
      <p:grpSpPr>
        <a:xfrm>
          <a:off x="0" y="0"/>
          <a:ext cx="0" cy="0"/>
          <a:chOff x="0" y="0"/>
          <a:chExt cx="0" cy="0"/>
        </a:xfrm>
      </p:grpSpPr>
      <p:sp>
        <p:nvSpPr>
          <p:cNvPr id="427" name="Shape 427"/>
          <p:cNvSpPr/>
          <p:nvPr/>
        </p:nvSpPr>
        <p:spPr>
          <a:xfrm>
            <a:off x="0" y="0"/>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grpSp>
        <p:nvGrpSpPr>
          <p:cNvPr id="428" name="Shape 428"/>
          <p:cNvGrpSpPr/>
          <p:nvPr/>
        </p:nvGrpSpPr>
        <p:grpSpPr>
          <a:xfrm>
            <a:off x="8351512" y="249562"/>
            <a:ext cx="582138" cy="585469"/>
            <a:chOff x="1632" y="1248"/>
            <a:chExt cx="2614" cy="2614"/>
          </a:xfrm>
        </p:grpSpPr>
        <p:sp>
          <p:nvSpPr>
            <p:cNvPr id="429" name="Shape 429"/>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30" name="Shape 430"/>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431" name="Shape 431"/>
          <p:cNvSpPr>
            <a:spLocks noGrp="1"/>
          </p:cNvSpPr>
          <p:nvPr>
            <p:ph type="pic" idx="2"/>
          </p:nvPr>
        </p:nvSpPr>
        <p:spPr>
          <a:xfrm>
            <a:off x="6099064" y="0"/>
            <a:ext cx="3044950" cy="6858000"/>
          </a:xfrm>
          <a:prstGeom prst="rect">
            <a:avLst/>
          </a:prstGeom>
          <a:noFill/>
          <a:ln>
            <a:noFill/>
          </a:ln>
        </p:spPr>
        <p:txBody>
          <a:bodyPr lIns="91425" tIns="91425" rIns="91425" bIns="91425" anchor="ctr" anchorCtr="0"/>
          <a:lstStyle>
            <a:lvl1pPr marL="0" marR="0" lvl="0" indent="0" algn="ctr" rtl="0">
              <a:spcBef>
                <a:spcPts val="440"/>
              </a:spcBef>
              <a:buClr>
                <a:srgbClr val="000000"/>
              </a:buClr>
              <a:buFont typeface="Arial"/>
              <a:buNone/>
              <a:defRPr sz="2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2" name="Shape 432"/>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433" name="Shape 433"/>
          <p:cNvSpPr txBox="1">
            <a:spLocks noGrp="1"/>
          </p:cNvSpPr>
          <p:nvPr>
            <p:ph type="body" idx="1"/>
          </p:nvPr>
        </p:nvSpPr>
        <p:spPr>
          <a:xfrm>
            <a:off x="327568" y="1523129"/>
            <a:ext cx="4995862" cy="2692188"/>
          </a:xfrm>
          <a:prstGeom prst="rect">
            <a:avLst/>
          </a:prstGeom>
          <a:noFill/>
          <a:ln>
            <a:noFill/>
          </a:ln>
        </p:spPr>
        <p:txBody>
          <a:bodyPr lIns="91425" tIns="91425" rIns="91425" bIns="91425" anchor="b" anchorCtr="0"/>
          <a:lstStyle>
            <a:lvl1pPr marL="0" marR="0" lvl="0" indent="0" algn="l" rtl="0">
              <a:lnSpc>
                <a:spcPct val="91923"/>
              </a:lnSpc>
              <a:spcBef>
                <a:spcPts val="0"/>
              </a:spcBef>
              <a:spcAft>
                <a:spcPts val="0"/>
              </a:spcAft>
              <a:buClr>
                <a:srgbClr val="FFFFFF"/>
              </a:buClr>
              <a:buFont typeface="Arial"/>
              <a:buNone/>
              <a:defRPr sz="5200" b="1" i="0" u="none" strike="noStrike" cap="none">
                <a:solidFill>
                  <a:srgbClr val="FFFFFF"/>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Shape 434"/>
          <p:cNvSpPr txBox="1">
            <a:spLocks noGrp="1"/>
          </p:cNvSpPr>
          <p:nvPr>
            <p:ph type="body" idx="3"/>
          </p:nvPr>
        </p:nvSpPr>
        <p:spPr>
          <a:xfrm>
            <a:off x="327568" y="4252425"/>
            <a:ext cx="4995862" cy="1041329"/>
          </a:xfrm>
          <a:prstGeom prst="rect">
            <a:avLst/>
          </a:prstGeom>
          <a:noFill/>
          <a:ln>
            <a:noFill/>
          </a:ln>
        </p:spPr>
        <p:txBody>
          <a:bodyPr lIns="91425" tIns="91425" rIns="91425" bIns="91425" anchor="t" anchorCtr="0"/>
          <a:lstStyle>
            <a:lvl1pPr marL="0" marR="0" lvl="0" indent="0" algn="l" rtl="0">
              <a:lnSpc>
                <a:spcPct val="107500"/>
              </a:lnSpc>
              <a:spcBef>
                <a:spcPts val="0"/>
              </a:spcBef>
              <a:buClr>
                <a:srgbClr val="FFFFFF"/>
              </a:buClr>
              <a:buFont typeface="Arial"/>
              <a:buNone/>
              <a:defRPr sz="24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435" name="Shape 435"/>
          <p:cNvGrpSpPr/>
          <p:nvPr/>
        </p:nvGrpSpPr>
        <p:grpSpPr>
          <a:xfrm>
            <a:off x="8351512" y="249562"/>
            <a:ext cx="582138" cy="585469"/>
            <a:chOff x="1632" y="1248"/>
            <a:chExt cx="2614" cy="2614"/>
          </a:xfrm>
        </p:grpSpPr>
        <p:sp>
          <p:nvSpPr>
            <p:cNvPr id="436" name="Shape 436"/>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37" name="Shape 437"/>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38" name="Shape 438"/>
          <p:cNvGrpSpPr/>
          <p:nvPr/>
        </p:nvGrpSpPr>
        <p:grpSpPr>
          <a:xfrm>
            <a:off x="8351512" y="249562"/>
            <a:ext cx="582138" cy="585469"/>
            <a:chOff x="1632" y="1248"/>
            <a:chExt cx="2614" cy="2614"/>
          </a:xfrm>
        </p:grpSpPr>
        <p:sp>
          <p:nvSpPr>
            <p:cNvPr id="439" name="Shape 439"/>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40" name="Shape 440"/>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41" name="Shape 441"/>
          <p:cNvGrpSpPr/>
          <p:nvPr/>
        </p:nvGrpSpPr>
        <p:grpSpPr>
          <a:xfrm>
            <a:off x="8351512" y="249562"/>
            <a:ext cx="582138" cy="585469"/>
            <a:chOff x="1632" y="1248"/>
            <a:chExt cx="2614" cy="2614"/>
          </a:xfrm>
        </p:grpSpPr>
        <p:sp>
          <p:nvSpPr>
            <p:cNvPr id="442" name="Shape 442"/>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43" name="Shape 443"/>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44" name="Shape 444"/>
          <p:cNvGrpSpPr/>
          <p:nvPr/>
        </p:nvGrpSpPr>
        <p:grpSpPr>
          <a:xfrm>
            <a:off x="8351512" y="249562"/>
            <a:ext cx="582138" cy="585469"/>
            <a:chOff x="1632" y="1248"/>
            <a:chExt cx="2614" cy="2614"/>
          </a:xfrm>
        </p:grpSpPr>
        <p:sp>
          <p:nvSpPr>
            <p:cNvPr id="445" name="Shape 445"/>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46" name="Shape 446"/>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47" name="Shape 447"/>
          <p:cNvGrpSpPr/>
          <p:nvPr/>
        </p:nvGrpSpPr>
        <p:grpSpPr>
          <a:xfrm>
            <a:off x="8351512" y="249562"/>
            <a:ext cx="582138" cy="585469"/>
            <a:chOff x="1632" y="1248"/>
            <a:chExt cx="2614" cy="2614"/>
          </a:xfrm>
        </p:grpSpPr>
        <p:sp>
          <p:nvSpPr>
            <p:cNvPr id="448" name="Shape 448"/>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49" name="Shape 449"/>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50" name="Shape 450"/>
          <p:cNvGrpSpPr/>
          <p:nvPr/>
        </p:nvGrpSpPr>
        <p:grpSpPr>
          <a:xfrm>
            <a:off x="8351512" y="249562"/>
            <a:ext cx="582138" cy="585469"/>
            <a:chOff x="1632" y="1248"/>
            <a:chExt cx="2614" cy="2614"/>
          </a:xfrm>
        </p:grpSpPr>
        <p:sp>
          <p:nvSpPr>
            <p:cNvPr id="451" name="Shape 451"/>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52" name="Shape 452"/>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53" name="Shape 453"/>
          <p:cNvGrpSpPr/>
          <p:nvPr/>
        </p:nvGrpSpPr>
        <p:grpSpPr>
          <a:xfrm>
            <a:off x="8351512" y="249562"/>
            <a:ext cx="582138" cy="585469"/>
            <a:chOff x="1632" y="1248"/>
            <a:chExt cx="2614" cy="2614"/>
          </a:xfrm>
        </p:grpSpPr>
        <p:sp>
          <p:nvSpPr>
            <p:cNvPr id="454" name="Shape 454"/>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55" name="Shape 455"/>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56" name="Shape 456"/>
          <p:cNvGrpSpPr/>
          <p:nvPr/>
        </p:nvGrpSpPr>
        <p:grpSpPr>
          <a:xfrm>
            <a:off x="8351512" y="249562"/>
            <a:ext cx="582138" cy="585469"/>
            <a:chOff x="1632" y="1248"/>
            <a:chExt cx="2614" cy="2614"/>
          </a:xfrm>
        </p:grpSpPr>
        <p:sp>
          <p:nvSpPr>
            <p:cNvPr id="457" name="Shape 457"/>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58" name="Shape 458"/>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Content Slide 11">
    <p:spTree>
      <p:nvGrpSpPr>
        <p:cNvPr id="1" name="Shape 459"/>
        <p:cNvGrpSpPr/>
        <p:nvPr/>
      </p:nvGrpSpPr>
      <p:grpSpPr>
        <a:xfrm>
          <a:off x="0" y="0"/>
          <a:ext cx="0" cy="0"/>
          <a:chOff x="0" y="0"/>
          <a:chExt cx="0" cy="0"/>
        </a:xfrm>
      </p:grpSpPr>
      <p:sp>
        <p:nvSpPr>
          <p:cNvPr id="460" name="Shape 460"/>
          <p:cNvSpPr/>
          <p:nvPr/>
        </p:nvSpPr>
        <p:spPr>
          <a:xfrm>
            <a:off x="0" y="0"/>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461" name="Shape 461"/>
          <p:cNvSpPr/>
          <p:nvPr/>
        </p:nvSpPr>
        <p:spPr>
          <a:xfrm>
            <a:off x="235362" y="6624528"/>
            <a:ext cx="1255151" cy="107721"/>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2015 Motorola Solutions, Inc.</a:t>
            </a:r>
          </a:p>
        </p:txBody>
      </p:sp>
      <p:sp>
        <p:nvSpPr>
          <p:cNvPr id="462" name="Shape 462"/>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463" name="Shape 463"/>
          <p:cNvSpPr txBox="1">
            <a:spLocks noGrp="1"/>
          </p:cNvSpPr>
          <p:nvPr>
            <p:ph type="body" idx="1"/>
          </p:nvPr>
        </p:nvSpPr>
        <p:spPr>
          <a:xfrm>
            <a:off x="382931" y="1481165"/>
            <a:ext cx="3674161" cy="459857"/>
          </a:xfrm>
          <a:prstGeom prst="rect">
            <a:avLst/>
          </a:prstGeom>
          <a:noFill/>
          <a:ln>
            <a:noFill/>
          </a:ln>
        </p:spPr>
        <p:txBody>
          <a:bodyPr lIns="91425" tIns="91425" rIns="91425" bIns="91425" anchor="t" anchorCtr="0"/>
          <a:lstStyle>
            <a:lvl1pPr marL="0" marR="0" lvl="0" indent="0" algn="l" rtl="0">
              <a:lnSpc>
                <a:spcPct val="86363"/>
              </a:lnSpc>
              <a:spcBef>
                <a:spcPts val="0"/>
              </a:spcBef>
              <a:buClr>
                <a:schemeClr val="lt1"/>
              </a:buClr>
              <a:buFont typeface="Arial"/>
              <a:buNone/>
              <a:defRPr sz="22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464" name="Shape 464"/>
          <p:cNvGrpSpPr/>
          <p:nvPr/>
        </p:nvGrpSpPr>
        <p:grpSpPr>
          <a:xfrm>
            <a:off x="8351512" y="249562"/>
            <a:ext cx="582138" cy="585469"/>
            <a:chOff x="1632" y="1248"/>
            <a:chExt cx="2614" cy="2614"/>
          </a:xfrm>
        </p:grpSpPr>
        <p:sp>
          <p:nvSpPr>
            <p:cNvPr id="465" name="Shape 465"/>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66" name="Shape 466"/>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67" name="Shape 467"/>
          <p:cNvGrpSpPr/>
          <p:nvPr/>
        </p:nvGrpSpPr>
        <p:grpSpPr>
          <a:xfrm>
            <a:off x="8351512" y="249562"/>
            <a:ext cx="582138" cy="585469"/>
            <a:chOff x="1632" y="1248"/>
            <a:chExt cx="2614" cy="2614"/>
          </a:xfrm>
        </p:grpSpPr>
        <p:sp>
          <p:nvSpPr>
            <p:cNvPr id="468" name="Shape 468"/>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69" name="Shape 469"/>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70" name="Shape 470"/>
          <p:cNvGrpSpPr/>
          <p:nvPr/>
        </p:nvGrpSpPr>
        <p:grpSpPr>
          <a:xfrm>
            <a:off x="8351512" y="249562"/>
            <a:ext cx="582138" cy="585469"/>
            <a:chOff x="1632" y="1248"/>
            <a:chExt cx="2614" cy="2614"/>
          </a:xfrm>
        </p:grpSpPr>
        <p:sp>
          <p:nvSpPr>
            <p:cNvPr id="471" name="Shape 471"/>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72" name="Shape 472"/>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73" name="Shape 473"/>
          <p:cNvGrpSpPr/>
          <p:nvPr/>
        </p:nvGrpSpPr>
        <p:grpSpPr>
          <a:xfrm>
            <a:off x="8351512" y="249562"/>
            <a:ext cx="582138" cy="585469"/>
            <a:chOff x="1632" y="1248"/>
            <a:chExt cx="2614" cy="2614"/>
          </a:xfrm>
        </p:grpSpPr>
        <p:sp>
          <p:nvSpPr>
            <p:cNvPr id="474" name="Shape 474"/>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75" name="Shape 475"/>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76" name="Shape 476"/>
          <p:cNvGrpSpPr/>
          <p:nvPr/>
        </p:nvGrpSpPr>
        <p:grpSpPr>
          <a:xfrm>
            <a:off x="8351512" y="249562"/>
            <a:ext cx="582138" cy="585469"/>
            <a:chOff x="1632" y="1248"/>
            <a:chExt cx="2614" cy="2614"/>
          </a:xfrm>
        </p:grpSpPr>
        <p:sp>
          <p:nvSpPr>
            <p:cNvPr id="477" name="Shape 477"/>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78" name="Shape 478"/>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79" name="Shape 479"/>
          <p:cNvGrpSpPr/>
          <p:nvPr/>
        </p:nvGrpSpPr>
        <p:grpSpPr>
          <a:xfrm>
            <a:off x="8351512" y="249562"/>
            <a:ext cx="582138" cy="585469"/>
            <a:chOff x="1632" y="1248"/>
            <a:chExt cx="2614" cy="2614"/>
          </a:xfrm>
        </p:grpSpPr>
        <p:sp>
          <p:nvSpPr>
            <p:cNvPr id="480" name="Shape 480"/>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81" name="Shape 481"/>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82" name="Shape 482"/>
          <p:cNvGrpSpPr/>
          <p:nvPr/>
        </p:nvGrpSpPr>
        <p:grpSpPr>
          <a:xfrm>
            <a:off x="8351512" y="249562"/>
            <a:ext cx="582138" cy="585469"/>
            <a:chOff x="1632" y="1248"/>
            <a:chExt cx="2614" cy="2614"/>
          </a:xfrm>
        </p:grpSpPr>
        <p:sp>
          <p:nvSpPr>
            <p:cNvPr id="483" name="Shape 483"/>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84" name="Shape 48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485" name="Shape 485"/>
          <p:cNvGrpSpPr/>
          <p:nvPr/>
        </p:nvGrpSpPr>
        <p:grpSpPr>
          <a:xfrm>
            <a:off x="8351512" y="249562"/>
            <a:ext cx="582138" cy="585469"/>
            <a:chOff x="1632" y="1248"/>
            <a:chExt cx="2614" cy="2614"/>
          </a:xfrm>
        </p:grpSpPr>
        <p:sp>
          <p:nvSpPr>
            <p:cNvPr id="486" name="Shape 486"/>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87" name="Shape 487"/>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488" name="Shape 488"/>
          <p:cNvSpPr txBox="1">
            <a:spLocks noGrp="1"/>
          </p:cNvSpPr>
          <p:nvPr>
            <p:ph type="body" idx="2"/>
          </p:nvPr>
        </p:nvSpPr>
        <p:spPr>
          <a:xfrm>
            <a:off x="382920" y="1882491"/>
            <a:ext cx="3677033" cy="131318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lt1"/>
              </a:buClr>
              <a:buSzPct val="100000"/>
              <a:buFont typeface="Arial"/>
              <a:buChar char="•"/>
              <a:defRPr sz="2200" b="0" i="0" u="none" strike="noStrike" cap="none">
                <a:solidFill>
                  <a:schemeClr val="lt1"/>
                </a:solidFill>
                <a:latin typeface="Arial"/>
                <a:ea typeface="Arial"/>
                <a:cs typeface="Arial"/>
                <a:sym typeface="Arial"/>
              </a:defRPr>
            </a:lvl1pPr>
            <a:lvl2pPr marL="365760" marR="0" lvl="1" indent="-73659" algn="l" rtl="0">
              <a:spcBef>
                <a:spcPts val="0"/>
              </a:spcBef>
              <a:spcAft>
                <a:spcPts val="80"/>
              </a:spcAft>
              <a:buClr>
                <a:schemeClr val="lt1"/>
              </a:buClr>
              <a:buSzPct val="100000"/>
              <a:buFont typeface="Arial"/>
              <a:buChar char="–"/>
              <a:defRPr sz="1800" b="0" i="0" u="none" strike="noStrike" cap="none">
                <a:solidFill>
                  <a:schemeClr val="lt1"/>
                </a:solidFill>
                <a:latin typeface="Arial"/>
                <a:ea typeface="Arial"/>
                <a:cs typeface="Arial"/>
                <a:sym typeface="Arial"/>
              </a:defRPr>
            </a:lvl2pPr>
            <a:lvl3pPr marL="548640" marR="0" lvl="2" indent="-91440" algn="l" rtl="0">
              <a:spcBef>
                <a:spcPts val="0"/>
              </a:spcBef>
              <a:spcAft>
                <a:spcPts val="90"/>
              </a:spcAft>
              <a:buClr>
                <a:schemeClr val="lt1"/>
              </a:buClr>
              <a:buSzPct val="100000"/>
              <a:buFont typeface="Arial"/>
              <a:buChar char="•"/>
              <a:defRPr sz="1600" b="0" i="0" u="none" strike="noStrike" cap="none">
                <a:solidFill>
                  <a:schemeClr val="lt1"/>
                </a:solidFill>
                <a:latin typeface="Arial"/>
                <a:ea typeface="Arial"/>
                <a:cs typeface="Arial"/>
                <a:sym typeface="Arial"/>
              </a:defRPr>
            </a:lvl3pPr>
            <a:lvl4pPr marL="731520" marR="0" lvl="3" indent="-96519" algn="l" rtl="0">
              <a:spcBef>
                <a:spcPts val="0"/>
              </a:spcBef>
              <a:spcAft>
                <a:spcPts val="120"/>
              </a:spcAft>
              <a:buClr>
                <a:schemeClr val="lt1"/>
              </a:buClr>
              <a:buSzPct val="100000"/>
              <a:buFont typeface="Arial"/>
              <a:buChar char="–"/>
              <a:defRPr sz="1400" b="0" i="0" u="none" strike="noStrike" cap="none">
                <a:solidFill>
                  <a:schemeClr val="lt1"/>
                </a:solidFill>
                <a:latin typeface="Arial"/>
                <a:ea typeface="Arial"/>
                <a:cs typeface="Arial"/>
                <a:sym typeface="Arial"/>
              </a:defRPr>
            </a:lvl4pPr>
            <a:lvl5pPr marL="914400" marR="0" lvl="4" indent="-114300" algn="l" rtl="0">
              <a:spcBef>
                <a:spcPts val="0"/>
              </a:spcBef>
              <a:spcAft>
                <a:spcPts val="140"/>
              </a:spcAft>
              <a:buClr>
                <a:schemeClr val="lt1"/>
              </a:buClr>
              <a:buSzPct val="100000"/>
              <a:buFont typeface="Arial"/>
              <a:buChar char="•"/>
              <a:defRPr sz="1200" b="0" i="0" u="none" strike="noStrike" cap="none">
                <a:solidFill>
                  <a:schemeClr val="lt1"/>
                </a:solidFill>
                <a:latin typeface="Arial"/>
                <a:ea typeface="Arial"/>
                <a:cs typeface="Arial"/>
                <a:sym typeface="Arial"/>
              </a:defRPr>
            </a:lvl5pPr>
            <a:lvl6pPr marL="1051560" marR="0" lvl="5" indent="-73660" algn="l" rtl="0">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6pPr>
            <a:lvl7pPr marL="1051560" marR="0" lvl="6"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7pPr>
            <a:lvl8pPr marL="1051560" marR="0" lvl="7" indent="-73660" algn="l" rtl="0">
              <a:lnSpc>
                <a:spcPct val="100000"/>
              </a:lnSpc>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8pPr>
            <a:lvl9pPr marL="1051560" marR="0" lvl="8"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9pPr>
          </a:lstStyle>
          <a:p>
            <a:endParaRPr/>
          </a:p>
        </p:txBody>
      </p:sp>
      <p:grpSp>
        <p:nvGrpSpPr>
          <p:cNvPr id="489" name="Shape 489"/>
          <p:cNvGrpSpPr/>
          <p:nvPr/>
        </p:nvGrpSpPr>
        <p:grpSpPr>
          <a:xfrm>
            <a:off x="8351512" y="249562"/>
            <a:ext cx="582138" cy="585469"/>
            <a:chOff x="1632" y="1248"/>
            <a:chExt cx="2614" cy="2614"/>
          </a:xfrm>
        </p:grpSpPr>
        <p:sp>
          <p:nvSpPr>
            <p:cNvPr id="490" name="Shape 490"/>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91" name="Shape 491"/>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492" name="Shape 492"/>
          <p:cNvSpPr txBox="1">
            <a:spLocks noGrp="1"/>
          </p:cNvSpPr>
          <p:nvPr>
            <p:ph type="body" idx="3"/>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rgbClr val="FFFFFF"/>
              </a:buClr>
              <a:buFont typeface="Arial"/>
              <a:buNone/>
              <a:defRPr sz="4000" b="1" i="0" u="none" strike="noStrike" cap="none">
                <a:solidFill>
                  <a:srgbClr val="FFFFFF"/>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Content Slide 11">
    <p:spTree>
      <p:nvGrpSpPr>
        <p:cNvPr id="1" name="Shape 493"/>
        <p:cNvGrpSpPr/>
        <p:nvPr/>
      </p:nvGrpSpPr>
      <p:grpSpPr>
        <a:xfrm>
          <a:off x="0" y="0"/>
          <a:ext cx="0" cy="0"/>
          <a:chOff x="0" y="0"/>
          <a:chExt cx="0" cy="0"/>
        </a:xfrm>
      </p:grpSpPr>
      <p:sp>
        <p:nvSpPr>
          <p:cNvPr id="494" name="Shape 494"/>
          <p:cNvSpPr/>
          <p:nvPr/>
        </p:nvSpPr>
        <p:spPr>
          <a:xfrm>
            <a:off x="0" y="0"/>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495" name="Shape 495"/>
          <p:cNvSpPr/>
          <p:nvPr/>
        </p:nvSpPr>
        <p:spPr>
          <a:xfrm>
            <a:off x="235362" y="6624528"/>
            <a:ext cx="1255151" cy="107721"/>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2015 Motorola Solutions, Inc.</a:t>
            </a:r>
          </a:p>
        </p:txBody>
      </p:sp>
      <p:sp>
        <p:nvSpPr>
          <p:cNvPr id="496" name="Shape 496"/>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497" name="Shape 497"/>
          <p:cNvSpPr txBox="1">
            <a:spLocks noGrp="1"/>
          </p:cNvSpPr>
          <p:nvPr>
            <p:ph type="body" idx="1"/>
          </p:nvPr>
        </p:nvSpPr>
        <p:spPr>
          <a:xfrm>
            <a:off x="4019555" y="1481165"/>
            <a:ext cx="3674161" cy="459857"/>
          </a:xfrm>
          <a:prstGeom prst="rect">
            <a:avLst/>
          </a:prstGeom>
          <a:noFill/>
          <a:ln>
            <a:noFill/>
          </a:ln>
        </p:spPr>
        <p:txBody>
          <a:bodyPr lIns="91425" tIns="91425" rIns="91425" bIns="91425" anchor="t" anchorCtr="0"/>
          <a:lstStyle>
            <a:lvl1pPr marL="0" marR="0" lvl="0" indent="0" algn="l" rtl="0">
              <a:lnSpc>
                <a:spcPct val="86363"/>
              </a:lnSpc>
              <a:spcBef>
                <a:spcPts val="0"/>
              </a:spcBef>
              <a:buClr>
                <a:schemeClr val="lt1"/>
              </a:buClr>
              <a:buFont typeface="Arial"/>
              <a:buNone/>
              <a:defRPr sz="22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498" name="Shape 498"/>
          <p:cNvGrpSpPr/>
          <p:nvPr/>
        </p:nvGrpSpPr>
        <p:grpSpPr>
          <a:xfrm>
            <a:off x="8351512" y="249562"/>
            <a:ext cx="582138" cy="585469"/>
            <a:chOff x="1632" y="1248"/>
            <a:chExt cx="2614" cy="2614"/>
          </a:xfrm>
        </p:grpSpPr>
        <p:sp>
          <p:nvSpPr>
            <p:cNvPr id="499" name="Shape 499"/>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00" name="Shape 500"/>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501" name="Shape 501"/>
          <p:cNvGrpSpPr/>
          <p:nvPr/>
        </p:nvGrpSpPr>
        <p:grpSpPr>
          <a:xfrm>
            <a:off x="8351512" y="249562"/>
            <a:ext cx="582138" cy="585469"/>
            <a:chOff x="1632" y="1248"/>
            <a:chExt cx="2614" cy="2614"/>
          </a:xfrm>
        </p:grpSpPr>
        <p:sp>
          <p:nvSpPr>
            <p:cNvPr id="502" name="Shape 502"/>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03" name="Shape 503"/>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504" name="Shape 504"/>
          <p:cNvGrpSpPr/>
          <p:nvPr/>
        </p:nvGrpSpPr>
        <p:grpSpPr>
          <a:xfrm>
            <a:off x="8351512" y="249562"/>
            <a:ext cx="582138" cy="585469"/>
            <a:chOff x="1632" y="1248"/>
            <a:chExt cx="2614" cy="2614"/>
          </a:xfrm>
        </p:grpSpPr>
        <p:sp>
          <p:nvSpPr>
            <p:cNvPr id="505" name="Shape 505"/>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06" name="Shape 506"/>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507" name="Shape 507"/>
          <p:cNvGrpSpPr/>
          <p:nvPr/>
        </p:nvGrpSpPr>
        <p:grpSpPr>
          <a:xfrm>
            <a:off x="8351512" y="249562"/>
            <a:ext cx="582138" cy="585469"/>
            <a:chOff x="1632" y="1248"/>
            <a:chExt cx="2614" cy="2614"/>
          </a:xfrm>
        </p:grpSpPr>
        <p:sp>
          <p:nvSpPr>
            <p:cNvPr id="508" name="Shape 508"/>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09" name="Shape 509"/>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510" name="Shape 510"/>
          <p:cNvGrpSpPr/>
          <p:nvPr/>
        </p:nvGrpSpPr>
        <p:grpSpPr>
          <a:xfrm>
            <a:off x="8351512" y="249562"/>
            <a:ext cx="582138" cy="585469"/>
            <a:chOff x="1632" y="1248"/>
            <a:chExt cx="2614" cy="2614"/>
          </a:xfrm>
        </p:grpSpPr>
        <p:sp>
          <p:nvSpPr>
            <p:cNvPr id="511" name="Shape 511"/>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12" name="Shape 512"/>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513" name="Shape 513"/>
          <p:cNvGrpSpPr/>
          <p:nvPr/>
        </p:nvGrpSpPr>
        <p:grpSpPr>
          <a:xfrm>
            <a:off x="8351512" y="249562"/>
            <a:ext cx="582138" cy="585469"/>
            <a:chOff x="1632" y="1248"/>
            <a:chExt cx="2614" cy="2614"/>
          </a:xfrm>
        </p:grpSpPr>
        <p:sp>
          <p:nvSpPr>
            <p:cNvPr id="514" name="Shape 514"/>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15" name="Shape 515"/>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516" name="Shape 516"/>
          <p:cNvGrpSpPr/>
          <p:nvPr/>
        </p:nvGrpSpPr>
        <p:grpSpPr>
          <a:xfrm>
            <a:off x="8351512" y="249562"/>
            <a:ext cx="582138" cy="585469"/>
            <a:chOff x="1632" y="1248"/>
            <a:chExt cx="2614" cy="2614"/>
          </a:xfrm>
        </p:grpSpPr>
        <p:sp>
          <p:nvSpPr>
            <p:cNvPr id="517" name="Shape 517"/>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18" name="Shape 518"/>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519" name="Shape 519"/>
          <p:cNvGrpSpPr/>
          <p:nvPr/>
        </p:nvGrpSpPr>
        <p:grpSpPr>
          <a:xfrm>
            <a:off x="8351512" y="249562"/>
            <a:ext cx="582138" cy="585469"/>
            <a:chOff x="1632" y="1248"/>
            <a:chExt cx="2614" cy="2614"/>
          </a:xfrm>
        </p:grpSpPr>
        <p:sp>
          <p:nvSpPr>
            <p:cNvPr id="520" name="Shape 520"/>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21" name="Shape 521"/>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522" name="Shape 522"/>
          <p:cNvSpPr txBox="1">
            <a:spLocks noGrp="1"/>
          </p:cNvSpPr>
          <p:nvPr>
            <p:ph type="body" idx="2"/>
          </p:nvPr>
        </p:nvSpPr>
        <p:spPr>
          <a:xfrm>
            <a:off x="4016676" y="1882491"/>
            <a:ext cx="3677033" cy="131318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lt1"/>
              </a:buClr>
              <a:buSzPct val="100000"/>
              <a:buFont typeface="Arial"/>
              <a:buChar char="•"/>
              <a:defRPr sz="2200" b="0" i="0" u="none" strike="noStrike" cap="none">
                <a:solidFill>
                  <a:schemeClr val="lt1"/>
                </a:solidFill>
                <a:latin typeface="Arial"/>
                <a:ea typeface="Arial"/>
                <a:cs typeface="Arial"/>
                <a:sym typeface="Arial"/>
              </a:defRPr>
            </a:lvl1pPr>
            <a:lvl2pPr marL="365760" marR="0" lvl="1" indent="-73659" algn="l" rtl="0">
              <a:spcBef>
                <a:spcPts val="0"/>
              </a:spcBef>
              <a:spcAft>
                <a:spcPts val="80"/>
              </a:spcAft>
              <a:buClr>
                <a:schemeClr val="lt1"/>
              </a:buClr>
              <a:buSzPct val="100000"/>
              <a:buFont typeface="Arial"/>
              <a:buChar char="–"/>
              <a:defRPr sz="1800" b="0" i="0" u="none" strike="noStrike" cap="none">
                <a:solidFill>
                  <a:schemeClr val="lt1"/>
                </a:solidFill>
                <a:latin typeface="Arial"/>
                <a:ea typeface="Arial"/>
                <a:cs typeface="Arial"/>
                <a:sym typeface="Arial"/>
              </a:defRPr>
            </a:lvl2pPr>
            <a:lvl3pPr marL="548640" marR="0" lvl="2" indent="-91440" algn="l" rtl="0">
              <a:spcBef>
                <a:spcPts val="0"/>
              </a:spcBef>
              <a:spcAft>
                <a:spcPts val="90"/>
              </a:spcAft>
              <a:buClr>
                <a:schemeClr val="lt1"/>
              </a:buClr>
              <a:buSzPct val="100000"/>
              <a:buFont typeface="Arial"/>
              <a:buChar char="•"/>
              <a:defRPr sz="1600" b="0" i="0" u="none" strike="noStrike" cap="none">
                <a:solidFill>
                  <a:schemeClr val="lt1"/>
                </a:solidFill>
                <a:latin typeface="Arial"/>
                <a:ea typeface="Arial"/>
                <a:cs typeface="Arial"/>
                <a:sym typeface="Arial"/>
              </a:defRPr>
            </a:lvl3pPr>
            <a:lvl4pPr marL="731520" marR="0" lvl="3" indent="-96519" algn="l" rtl="0">
              <a:spcBef>
                <a:spcPts val="0"/>
              </a:spcBef>
              <a:spcAft>
                <a:spcPts val="120"/>
              </a:spcAft>
              <a:buClr>
                <a:schemeClr val="lt1"/>
              </a:buClr>
              <a:buSzPct val="100000"/>
              <a:buFont typeface="Arial"/>
              <a:buChar char="–"/>
              <a:defRPr sz="1400" b="0" i="0" u="none" strike="noStrike" cap="none">
                <a:solidFill>
                  <a:schemeClr val="lt1"/>
                </a:solidFill>
                <a:latin typeface="Arial"/>
                <a:ea typeface="Arial"/>
                <a:cs typeface="Arial"/>
                <a:sym typeface="Arial"/>
              </a:defRPr>
            </a:lvl4pPr>
            <a:lvl5pPr marL="914400" marR="0" lvl="4" indent="-114300" algn="l" rtl="0">
              <a:spcBef>
                <a:spcPts val="0"/>
              </a:spcBef>
              <a:spcAft>
                <a:spcPts val="140"/>
              </a:spcAft>
              <a:buClr>
                <a:schemeClr val="lt1"/>
              </a:buClr>
              <a:buSzPct val="100000"/>
              <a:buFont typeface="Arial"/>
              <a:buChar char="•"/>
              <a:defRPr sz="1200" b="0" i="0" u="none" strike="noStrike" cap="none">
                <a:solidFill>
                  <a:schemeClr val="lt1"/>
                </a:solidFill>
                <a:latin typeface="Arial"/>
                <a:ea typeface="Arial"/>
                <a:cs typeface="Arial"/>
                <a:sym typeface="Arial"/>
              </a:defRPr>
            </a:lvl5pPr>
            <a:lvl6pPr marL="1051560" marR="0" lvl="5" indent="-73660" algn="l" rtl="0">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6pPr>
            <a:lvl7pPr marL="1051560" marR="0" lvl="6"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7pPr>
            <a:lvl8pPr marL="1051560" marR="0" lvl="7" indent="-73660" algn="l" rtl="0">
              <a:lnSpc>
                <a:spcPct val="100000"/>
              </a:lnSpc>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8pPr>
            <a:lvl9pPr marL="1051560" marR="0" lvl="8"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9pPr>
          </a:lstStyle>
          <a:p>
            <a:endParaRPr/>
          </a:p>
        </p:txBody>
      </p:sp>
      <p:grpSp>
        <p:nvGrpSpPr>
          <p:cNvPr id="523" name="Shape 523"/>
          <p:cNvGrpSpPr/>
          <p:nvPr/>
        </p:nvGrpSpPr>
        <p:grpSpPr>
          <a:xfrm>
            <a:off x="8351512" y="249562"/>
            <a:ext cx="582138" cy="585469"/>
            <a:chOff x="1632" y="1248"/>
            <a:chExt cx="2614" cy="2614"/>
          </a:xfrm>
        </p:grpSpPr>
        <p:sp>
          <p:nvSpPr>
            <p:cNvPr id="524" name="Shape 524"/>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25" name="Shape 525"/>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526" name="Shape 526"/>
          <p:cNvSpPr txBox="1">
            <a:spLocks noGrp="1"/>
          </p:cNvSpPr>
          <p:nvPr>
            <p:ph type="body" idx="3"/>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rgbClr val="FFFFFF"/>
              </a:buClr>
              <a:buFont typeface="Arial"/>
              <a:buNone/>
              <a:defRPr sz="4000" b="1" i="0" u="none" strike="noStrike" cap="none">
                <a:solidFill>
                  <a:srgbClr val="FFFFFF"/>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hank You Slide">
    <p:spTree>
      <p:nvGrpSpPr>
        <p:cNvPr id="1" name="Shape 527"/>
        <p:cNvGrpSpPr/>
        <p:nvPr/>
      </p:nvGrpSpPr>
      <p:grpSpPr>
        <a:xfrm>
          <a:off x="0" y="0"/>
          <a:ext cx="0" cy="0"/>
          <a:chOff x="0" y="0"/>
          <a:chExt cx="0" cy="0"/>
        </a:xfrm>
      </p:grpSpPr>
      <p:sp>
        <p:nvSpPr>
          <p:cNvPr id="528" name="Shape 528"/>
          <p:cNvSpPr/>
          <p:nvPr/>
        </p:nvSpPr>
        <p:spPr>
          <a:xfrm>
            <a:off x="0" y="-2115"/>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529" name="Shape 529" descr="EndSlide_ThankYou-01.png"/>
          <p:cNvPicPr preferRelativeResize="0"/>
          <p:nvPr/>
        </p:nvPicPr>
        <p:blipFill rotWithShape="1">
          <a:blip r:embed="rId2">
            <a:alphaModFix/>
          </a:blip>
          <a:srcRect r="32222" b="48334"/>
          <a:stretch/>
        </p:blipFill>
        <p:spPr>
          <a:xfrm>
            <a:off x="0" y="2613115"/>
            <a:ext cx="5400710" cy="4116935"/>
          </a:xfrm>
          <a:prstGeom prst="rect">
            <a:avLst/>
          </a:prstGeom>
          <a:noFill/>
          <a:ln>
            <a:noFill/>
          </a:ln>
        </p:spPr>
      </p:pic>
      <p:sp>
        <p:nvSpPr>
          <p:cNvPr id="530" name="Shape 530"/>
          <p:cNvSpPr/>
          <p:nvPr/>
        </p:nvSpPr>
        <p:spPr>
          <a:xfrm>
            <a:off x="0" y="-2115"/>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531" name="Shape 531" descr="EndSlide_ThankYou-01.png"/>
          <p:cNvSpPr/>
          <p:nvPr/>
        </p:nvSpPr>
        <p:spPr>
          <a:xfrm>
            <a:off x="0" y="2613115"/>
            <a:ext cx="5400710" cy="411693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2" name="Shape 532"/>
          <p:cNvSpPr/>
          <p:nvPr/>
        </p:nvSpPr>
        <p:spPr>
          <a:xfrm>
            <a:off x="0" y="-2115"/>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533" name="Shape 533" descr="EndSlide_ThankYou-01.png"/>
          <p:cNvSpPr/>
          <p:nvPr/>
        </p:nvSpPr>
        <p:spPr>
          <a:xfrm>
            <a:off x="0" y="2613115"/>
            <a:ext cx="5400710" cy="411693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4" name="Shape 534"/>
          <p:cNvSpPr/>
          <p:nvPr/>
        </p:nvSpPr>
        <p:spPr>
          <a:xfrm>
            <a:off x="0" y="-2115"/>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535" name="Shape 535" descr="EndSlide_ThankYou-01.png"/>
          <p:cNvSpPr/>
          <p:nvPr/>
        </p:nvSpPr>
        <p:spPr>
          <a:xfrm>
            <a:off x="0" y="2613115"/>
            <a:ext cx="5400710" cy="411693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6" name="Shape 536"/>
          <p:cNvSpPr/>
          <p:nvPr/>
        </p:nvSpPr>
        <p:spPr>
          <a:xfrm>
            <a:off x="0" y="-2115"/>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537" name="Shape 537" descr="EndSlide_ThankYou-01.png"/>
          <p:cNvSpPr/>
          <p:nvPr/>
        </p:nvSpPr>
        <p:spPr>
          <a:xfrm>
            <a:off x="0" y="2613115"/>
            <a:ext cx="5400710" cy="411693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8" name="Shape 538"/>
          <p:cNvSpPr/>
          <p:nvPr/>
        </p:nvSpPr>
        <p:spPr>
          <a:xfrm>
            <a:off x="0" y="-2115"/>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539" name="Shape 539" descr="EndSlide_ThankYou-01.png"/>
          <p:cNvPicPr preferRelativeResize="0"/>
          <p:nvPr/>
        </p:nvPicPr>
        <p:blipFill rotWithShape="1">
          <a:blip r:embed="rId2">
            <a:alphaModFix/>
          </a:blip>
          <a:srcRect r="32222" b="48334"/>
          <a:stretch/>
        </p:blipFill>
        <p:spPr>
          <a:xfrm>
            <a:off x="0" y="2613115"/>
            <a:ext cx="5400710" cy="4116935"/>
          </a:xfrm>
          <a:prstGeom prst="rect">
            <a:avLst/>
          </a:prstGeom>
          <a:noFill/>
          <a:ln>
            <a:noFill/>
          </a:ln>
        </p:spPr>
      </p:pic>
      <p:sp>
        <p:nvSpPr>
          <p:cNvPr id="540" name="Shape 540"/>
          <p:cNvSpPr/>
          <p:nvPr/>
        </p:nvSpPr>
        <p:spPr>
          <a:xfrm>
            <a:off x="0" y="-2115"/>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541" name="Shape 541" descr="EndSlide_ThankYou-01.png"/>
          <p:cNvSpPr/>
          <p:nvPr/>
        </p:nvSpPr>
        <p:spPr>
          <a:xfrm>
            <a:off x="0" y="3166534"/>
            <a:ext cx="6197600" cy="3543300"/>
          </a:xfrm>
          <a:prstGeom prst="rect">
            <a:avLst/>
          </a:prstGeom>
          <a:noFill/>
          <a:ln>
            <a:noFill/>
          </a:ln>
        </p:spPr>
        <p:txBody>
          <a:bodyPr lIns="91425" tIns="91425" rIns="91425" bIns="91425" anchor="ctr" anchorCtr="0">
            <a:noAutofit/>
          </a:bodyPr>
          <a:lstStyle/>
          <a:p>
            <a:pPr lvl="0">
              <a:spcBef>
                <a:spcPts val="0"/>
              </a:spcBef>
              <a:buNone/>
            </a:pPr>
            <a:endParaRPr/>
          </a:p>
        </p:txBody>
      </p:sp>
      <p:grpSp>
        <p:nvGrpSpPr>
          <p:cNvPr id="542" name="Shape 542"/>
          <p:cNvGrpSpPr/>
          <p:nvPr/>
        </p:nvGrpSpPr>
        <p:grpSpPr>
          <a:xfrm>
            <a:off x="8351512" y="249562"/>
            <a:ext cx="582138" cy="585469"/>
            <a:chOff x="1632" y="1248"/>
            <a:chExt cx="2614" cy="2614"/>
          </a:xfrm>
        </p:grpSpPr>
        <p:sp>
          <p:nvSpPr>
            <p:cNvPr id="543" name="Shape 543"/>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44" name="Shape 54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545" name="Shape 545"/>
          <p:cNvSpPr/>
          <p:nvPr/>
        </p:nvSpPr>
        <p:spPr>
          <a:xfrm>
            <a:off x="0" y="-2115"/>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546" name="Shape 546" descr="EndSlide_ThankYou-01.png"/>
          <p:cNvSpPr/>
          <p:nvPr/>
        </p:nvSpPr>
        <p:spPr>
          <a:xfrm>
            <a:off x="0" y="3166534"/>
            <a:ext cx="6197600" cy="3543300"/>
          </a:xfrm>
          <a:prstGeom prst="rect">
            <a:avLst/>
          </a:prstGeom>
          <a:noFill/>
          <a:ln>
            <a:noFill/>
          </a:ln>
        </p:spPr>
        <p:txBody>
          <a:bodyPr lIns="91425" tIns="91425" rIns="91425" bIns="91425" anchor="ctr" anchorCtr="0">
            <a:noAutofit/>
          </a:bodyPr>
          <a:lstStyle/>
          <a:p>
            <a:pPr lvl="0">
              <a:spcBef>
                <a:spcPts val="0"/>
              </a:spcBef>
              <a:buNone/>
            </a:pPr>
            <a:endParaRPr/>
          </a:p>
        </p:txBody>
      </p:sp>
      <p:grpSp>
        <p:nvGrpSpPr>
          <p:cNvPr id="547" name="Shape 547"/>
          <p:cNvGrpSpPr/>
          <p:nvPr/>
        </p:nvGrpSpPr>
        <p:grpSpPr>
          <a:xfrm>
            <a:off x="8351512" y="249562"/>
            <a:ext cx="582138" cy="585469"/>
            <a:chOff x="1632" y="1248"/>
            <a:chExt cx="2614" cy="2614"/>
          </a:xfrm>
        </p:grpSpPr>
        <p:sp>
          <p:nvSpPr>
            <p:cNvPr id="548" name="Shape 548"/>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49" name="Shape 549"/>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550" name="Shape 550"/>
          <p:cNvSpPr/>
          <p:nvPr/>
        </p:nvSpPr>
        <p:spPr>
          <a:xfrm>
            <a:off x="0" y="-2115"/>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551" name="Shape 551" descr="EndSlide_ThankYou-01.png"/>
          <p:cNvSpPr/>
          <p:nvPr/>
        </p:nvSpPr>
        <p:spPr>
          <a:xfrm>
            <a:off x="0" y="3166534"/>
            <a:ext cx="6197600" cy="3543300"/>
          </a:xfrm>
          <a:prstGeom prst="rect">
            <a:avLst/>
          </a:prstGeom>
          <a:noFill/>
          <a:ln>
            <a:noFill/>
          </a:ln>
        </p:spPr>
        <p:txBody>
          <a:bodyPr lIns="91425" tIns="91425" rIns="91425" bIns="91425" anchor="ctr" anchorCtr="0">
            <a:noAutofit/>
          </a:bodyPr>
          <a:lstStyle/>
          <a:p>
            <a:pPr lvl="0">
              <a:spcBef>
                <a:spcPts val="0"/>
              </a:spcBef>
              <a:buNone/>
            </a:pPr>
            <a:endParaRPr/>
          </a:p>
        </p:txBody>
      </p:sp>
      <p:grpSp>
        <p:nvGrpSpPr>
          <p:cNvPr id="552" name="Shape 552"/>
          <p:cNvGrpSpPr/>
          <p:nvPr/>
        </p:nvGrpSpPr>
        <p:grpSpPr>
          <a:xfrm>
            <a:off x="8351512" y="249562"/>
            <a:ext cx="582138" cy="585469"/>
            <a:chOff x="1632" y="1248"/>
            <a:chExt cx="2614" cy="2614"/>
          </a:xfrm>
        </p:grpSpPr>
        <p:sp>
          <p:nvSpPr>
            <p:cNvPr id="553" name="Shape 553"/>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54" name="Shape 55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555" name="Shape 555"/>
          <p:cNvSpPr/>
          <p:nvPr/>
        </p:nvSpPr>
        <p:spPr>
          <a:xfrm>
            <a:off x="0" y="-2115"/>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556" name="Shape 556" descr="EndSlide_ThankYou-01.png"/>
          <p:cNvPicPr preferRelativeResize="0"/>
          <p:nvPr/>
        </p:nvPicPr>
        <p:blipFill rotWithShape="1">
          <a:blip r:embed="rId3">
            <a:alphaModFix/>
          </a:blip>
          <a:srcRect r="32222" b="48334"/>
          <a:stretch/>
        </p:blipFill>
        <p:spPr>
          <a:xfrm>
            <a:off x="0" y="3166534"/>
            <a:ext cx="6197600" cy="3543300"/>
          </a:xfrm>
          <a:prstGeom prst="rect">
            <a:avLst/>
          </a:prstGeom>
          <a:noFill/>
          <a:ln>
            <a:noFill/>
          </a:ln>
        </p:spPr>
      </p:pic>
      <p:grpSp>
        <p:nvGrpSpPr>
          <p:cNvPr id="557" name="Shape 557"/>
          <p:cNvGrpSpPr/>
          <p:nvPr/>
        </p:nvGrpSpPr>
        <p:grpSpPr>
          <a:xfrm>
            <a:off x="8351512" y="249562"/>
            <a:ext cx="582138" cy="585469"/>
            <a:chOff x="1632" y="1248"/>
            <a:chExt cx="2614" cy="2614"/>
          </a:xfrm>
        </p:grpSpPr>
        <p:sp>
          <p:nvSpPr>
            <p:cNvPr id="558" name="Shape 558"/>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59" name="Shape 559"/>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560" name="Shape 560"/>
          <p:cNvSpPr/>
          <p:nvPr/>
        </p:nvSpPr>
        <p:spPr>
          <a:xfrm>
            <a:off x="0" y="-2115"/>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561" name="Shape 561" descr="EndSlide_ThankYou-01.png"/>
          <p:cNvSpPr/>
          <p:nvPr/>
        </p:nvSpPr>
        <p:spPr>
          <a:xfrm>
            <a:off x="0" y="3166534"/>
            <a:ext cx="6197600" cy="3543300"/>
          </a:xfrm>
          <a:prstGeom prst="rect">
            <a:avLst/>
          </a:prstGeom>
          <a:noFill/>
          <a:ln>
            <a:noFill/>
          </a:ln>
        </p:spPr>
        <p:txBody>
          <a:bodyPr lIns="91425" tIns="91425" rIns="91425" bIns="91425" anchor="ctr" anchorCtr="0">
            <a:noAutofit/>
          </a:bodyPr>
          <a:lstStyle/>
          <a:p>
            <a:pPr lvl="0">
              <a:spcBef>
                <a:spcPts val="0"/>
              </a:spcBef>
              <a:buNone/>
            </a:pPr>
            <a:endParaRPr/>
          </a:p>
        </p:txBody>
      </p:sp>
      <p:grpSp>
        <p:nvGrpSpPr>
          <p:cNvPr id="562" name="Shape 562"/>
          <p:cNvGrpSpPr/>
          <p:nvPr/>
        </p:nvGrpSpPr>
        <p:grpSpPr>
          <a:xfrm>
            <a:off x="8351512" y="249562"/>
            <a:ext cx="582138" cy="585469"/>
            <a:chOff x="1632" y="1248"/>
            <a:chExt cx="2614" cy="2614"/>
          </a:xfrm>
        </p:grpSpPr>
        <p:sp>
          <p:nvSpPr>
            <p:cNvPr id="563" name="Shape 563"/>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64" name="Shape 56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565" name="Shape 565"/>
          <p:cNvSpPr/>
          <p:nvPr/>
        </p:nvSpPr>
        <p:spPr>
          <a:xfrm>
            <a:off x="0" y="-2115"/>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566" name="Shape 566" descr="EndSlide_ThankYou-01.png"/>
          <p:cNvSpPr/>
          <p:nvPr/>
        </p:nvSpPr>
        <p:spPr>
          <a:xfrm>
            <a:off x="0" y="3166534"/>
            <a:ext cx="6197600" cy="3543300"/>
          </a:xfrm>
          <a:prstGeom prst="rect">
            <a:avLst/>
          </a:prstGeom>
          <a:noFill/>
          <a:ln>
            <a:noFill/>
          </a:ln>
        </p:spPr>
        <p:txBody>
          <a:bodyPr lIns="91425" tIns="91425" rIns="91425" bIns="91425" anchor="ctr" anchorCtr="0">
            <a:noAutofit/>
          </a:bodyPr>
          <a:lstStyle/>
          <a:p>
            <a:pPr lvl="0">
              <a:spcBef>
                <a:spcPts val="0"/>
              </a:spcBef>
              <a:buNone/>
            </a:pPr>
            <a:endParaRPr/>
          </a:p>
        </p:txBody>
      </p:sp>
      <p:grpSp>
        <p:nvGrpSpPr>
          <p:cNvPr id="567" name="Shape 567"/>
          <p:cNvGrpSpPr/>
          <p:nvPr/>
        </p:nvGrpSpPr>
        <p:grpSpPr>
          <a:xfrm>
            <a:off x="8351512" y="249562"/>
            <a:ext cx="582138" cy="585469"/>
            <a:chOff x="1632" y="1248"/>
            <a:chExt cx="2614" cy="2614"/>
          </a:xfrm>
        </p:grpSpPr>
        <p:sp>
          <p:nvSpPr>
            <p:cNvPr id="568" name="Shape 568"/>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69" name="Shape 569"/>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570" name="Shape 570"/>
          <p:cNvSpPr/>
          <p:nvPr/>
        </p:nvSpPr>
        <p:spPr>
          <a:xfrm>
            <a:off x="0" y="-2115"/>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571" name="Shape 571" descr="EndSlide_ThankYou-01.png"/>
          <p:cNvSpPr/>
          <p:nvPr/>
        </p:nvSpPr>
        <p:spPr>
          <a:xfrm>
            <a:off x="0" y="3166534"/>
            <a:ext cx="6197600" cy="3543300"/>
          </a:xfrm>
          <a:prstGeom prst="rect">
            <a:avLst/>
          </a:prstGeom>
          <a:noFill/>
          <a:ln>
            <a:noFill/>
          </a:ln>
        </p:spPr>
        <p:txBody>
          <a:bodyPr lIns="91425" tIns="91425" rIns="91425" bIns="91425" anchor="ctr" anchorCtr="0">
            <a:noAutofit/>
          </a:bodyPr>
          <a:lstStyle/>
          <a:p>
            <a:pPr lvl="0">
              <a:spcBef>
                <a:spcPts val="0"/>
              </a:spcBef>
              <a:buNone/>
            </a:pPr>
            <a:endParaRPr/>
          </a:p>
        </p:txBody>
      </p:sp>
      <p:grpSp>
        <p:nvGrpSpPr>
          <p:cNvPr id="572" name="Shape 572"/>
          <p:cNvGrpSpPr/>
          <p:nvPr/>
        </p:nvGrpSpPr>
        <p:grpSpPr>
          <a:xfrm>
            <a:off x="8351512" y="249562"/>
            <a:ext cx="582138" cy="585469"/>
            <a:chOff x="1632" y="1248"/>
            <a:chExt cx="2614" cy="2614"/>
          </a:xfrm>
        </p:grpSpPr>
        <p:sp>
          <p:nvSpPr>
            <p:cNvPr id="573" name="Shape 573"/>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74" name="Shape 57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575" name="Shape 575"/>
          <p:cNvSpPr/>
          <p:nvPr/>
        </p:nvSpPr>
        <p:spPr>
          <a:xfrm>
            <a:off x="0" y="-2115"/>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576" name="Shape 576" descr="EndSlide_ThankYou-01.png"/>
          <p:cNvSpPr/>
          <p:nvPr/>
        </p:nvSpPr>
        <p:spPr>
          <a:xfrm>
            <a:off x="0" y="3166534"/>
            <a:ext cx="6197600" cy="3543300"/>
          </a:xfrm>
          <a:prstGeom prst="rect">
            <a:avLst/>
          </a:prstGeom>
          <a:noFill/>
          <a:ln>
            <a:noFill/>
          </a:ln>
        </p:spPr>
        <p:txBody>
          <a:bodyPr lIns="91425" tIns="91425" rIns="91425" bIns="91425" anchor="ctr" anchorCtr="0">
            <a:noAutofit/>
          </a:bodyPr>
          <a:lstStyle/>
          <a:p>
            <a:pPr lvl="0">
              <a:spcBef>
                <a:spcPts val="0"/>
              </a:spcBef>
              <a:buNone/>
            </a:pPr>
            <a:endParaRPr/>
          </a:p>
        </p:txBody>
      </p:sp>
      <p:grpSp>
        <p:nvGrpSpPr>
          <p:cNvPr id="577" name="Shape 577"/>
          <p:cNvGrpSpPr/>
          <p:nvPr/>
        </p:nvGrpSpPr>
        <p:grpSpPr>
          <a:xfrm>
            <a:off x="8351512" y="249562"/>
            <a:ext cx="582138" cy="585469"/>
            <a:chOff x="1632" y="1248"/>
            <a:chExt cx="2614" cy="2614"/>
          </a:xfrm>
        </p:grpSpPr>
        <p:sp>
          <p:nvSpPr>
            <p:cNvPr id="578" name="Shape 578"/>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79" name="Shape 579"/>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580" name="Shape 580"/>
          <p:cNvSpPr/>
          <p:nvPr/>
        </p:nvSpPr>
        <p:spPr>
          <a:xfrm>
            <a:off x="0" y="-2115"/>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581" name="Shape 581" descr="EndSlide_ThankYou-01.png"/>
          <p:cNvPicPr preferRelativeResize="0"/>
          <p:nvPr/>
        </p:nvPicPr>
        <p:blipFill rotWithShape="1">
          <a:blip r:embed="rId3">
            <a:alphaModFix/>
          </a:blip>
          <a:srcRect r="32222" b="48334"/>
          <a:stretch/>
        </p:blipFill>
        <p:spPr>
          <a:xfrm>
            <a:off x="0" y="3166534"/>
            <a:ext cx="6197600" cy="3543300"/>
          </a:xfrm>
          <a:prstGeom prst="rect">
            <a:avLst/>
          </a:prstGeom>
          <a:noFill/>
          <a:ln>
            <a:noFill/>
          </a:ln>
        </p:spPr>
      </p:pic>
      <p:grpSp>
        <p:nvGrpSpPr>
          <p:cNvPr id="582" name="Shape 582"/>
          <p:cNvGrpSpPr/>
          <p:nvPr/>
        </p:nvGrpSpPr>
        <p:grpSpPr>
          <a:xfrm>
            <a:off x="8351512" y="249562"/>
            <a:ext cx="582138" cy="585469"/>
            <a:chOff x="1632" y="1248"/>
            <a:chExt cx="2614" cy="2614"/>
          </a:xfrm>
        </p:grpSpPr>
        <p:sp>
          <p:nvSpPr>
            <p:cNvPr id="583" name="Shape 583"/>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84" name="Shape 58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Library Slide 1">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322802" y="1306513"/>
            <a:ext cx="7831609" cy="868899"/>
          </a:xfrm>
          <a:prstGeom prst="rect">
            <a:avLst/>
          </a:prstGeom>
          <a:noFill/>
          <a:ln>
            <a:noFill/>
          </a:ln>
        </p:spPr>
        <p:txBody>
          <a:bodyPr lIns="91425" tIns="91425" rIns="91425" bIns="91425" anchor="t" anchorCtr="0"/>
          <a:lstStyle>
            <a:lvl1pPr marL="0" marR="0" lvl="0" indent="0" algn="l" rtl="0">
              <a:lnSpc>
                <a:spcPct val="101111"/>
              </a:lnSpc>
              <a:spcBef>
                <a:spcPts val="0"/>
              </a:spcBef>
              <a:buClr>
                <a:srgbClr val="000000"/>
              </a:buClr>
              <a:buFont typeface="Arial"/>
              <a:buNone/>
              <a:defRPr sz="18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7" name="Shape 587"/>
          <p:cNvSpPr txBox="1">
            <a:spLocks noGrp="1"/>
          </p:cNvSpPr>
          <p:nvPr>
            <p:ph type="sldNum" idx="12"/>
          </p:nvPr>
        </p:nvSpPr>
        <p:spPr>
          <a:xfrm>
            <a:off x="6783481" y="6356351"/>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588" name="Shape 588"/>
          <p:cNvSpPr txBox="1">
            <a:spLocks noGrp="1"/>
          </p:cNvSpPr>
          <p:nvPr>
            <p:ph type="body" idx="2"/>
          </p:nvPr>
        </p:nvSpPr>
        <p:spPr>
          <a:xfrm>
            <a:off x="312219"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_Content Slide 1">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395287" y="0"/>
            <a:ext cx="7676400" cy="1364400"/>
          </a:xfrm>
          <a:prstGeom prst="rect">
            <a:avLst/>
          </a:prstGeom>
          <a:noFill/>
          <a:ln>
            <a:noFill/>
          </a:ln>
        </p:spPr>
        <p:txBody>
          <a:bodyPr lIns="91425" tIns="91425" rIns="91425" bIns="91425" anchor="ctr" anchorCtr="0"/>
          <a:lstStyle>
            <a:lvl1pPr marL="0" marR="0" lvl="0" indent="0" algn="l" rtl="0">
              <a:lnSpc>
                <a:spcPct val="87500"/>
              </a:lnSpc>
              <a:spcBef>
                <a:spcPts val="0"/>
              </a:spcBef>
              <a:spcAft>
                <a:spcPts val="0"/>
              </a:spcAft>
              <a:buClr>
                <a:schemeClr val="dk1"/>
              </a:buClr>
              <a:buFont typeface="Arial"/>
              <a:buNone/>
              <a:defRPr sz="32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6" name="Shape 596"/>
          <p:cNvSpPr txBox="1">
            <a:spLocks noGrp="1"/>
          </p:cNvSpPr>
          <p:nvPr>
            <p:ph type="body" idx="2"/>
          </p:nvPr>
        </p:nvSpPr>
        <p:spPr>
          <a:xfrm>
            <a:off x="395287" y="1599291"/>
            <a:ext cx="8748600" cy="131310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accent3"/>
              </a:buClr>
              <a:buSzPct val="100000"/>
              <a:buFont typeface="Arial"/>
              <a:buChar char="•"/>
              <a:defRPr sz="2200" b="0" i="0" u="none" strike="noStrike" cap="none">
                <a:solidFill>
                  <a:schemeClr val="accent3"/>
                </a:solidFill>
                <a:latin typeface="Arial"/>
                <a:ea typeface="Arial"/>
                <a:cs typeface="Arial"/>
                <a:sym typeface="Arial"/>
              </a:defRPr>
            </a:lvl1pPr>
            <a:lvl2pPr marL="365760" marR="0" lvl="1" indent="-73659" algn="l" rtl="0">
              <a:spcBef>
                <a:spcPts val="0"/>
              </a:spcBef>
              <a:spcAft>
                <a:spcPts val="80"/>
              </a:spcAft>
              <a:buClr>
                <a:schemeClr val="accent3"/>
              </a:buClr>
              <a:buSzPct val="100000"/>
              <a:buFont typeface="Arial"/>
              <a:buChar char="–"/>
              <a:defRPr sz="1800" b="0" i="0" u="none" strike="noStrike" cap="none">
                <a:solidFill>
                  <a:schemeClr val="accent3"/>
                </a:solidFill>
                <a:latin typeface="Arial"/>
                <a:ea typeface="Arial"/>
                <a:cs typeface="Arial"/>
                <a:sym typeface="Arial"/>
              </a:defRPr>
            </a:lvl2pPr>
            <a:lvl3pPr marL="548640" marR="0" lvl="2" indent="-91440" algn="l" rtl="0">
              <a:spcBef>
                <a:spcPts val="0"/>
              </a:spcBef>
              <a:spcAft>
                <a:spcPts val="90"/>
              </a:spcAft>
              <a:buClr>
                <a:schemeClr val="accent3"/>
              </a:buClr>
              <a:buSzPct val="100000"/>
              <a:buFont typeface="Arial"/>
              <a:buChar char="•"/>
              <a:defRPr sz="1600" b="0" i="0" u="none" strike="noStrike" cap="none">
                <a:solidFill>
                  <a:schemeClr val="accent3"/>
                </a:solidFill>
                <a:latin typeface="Arial"/>
                <a:ea typeface="Arial"/>
                <a:cs typeface="Arial"/>
                <a:sym typeface="Arial"/>
              </a:defRPr>
            </a:lvl3pPr>
            <a:lvl4pPr marL="731520" marR="0" lvl="3" indent="-96519" algn="l" rtl="0">
              <a:spcBef>
                <a:spcPts val="0"/>
              </a:spcBef>
              <a:spcAft>
                <a:spcPts val="120"/>
              </a:spcAft>
              <a:buClr>
                <a:schemeClr val="accent3"/>
              </a:buClr>
              <a:buSzPct val="100000"/>
              <a:buFont typeface="Arial"/>
              <a:buChar char="–"/>
              <a:defRPr sz="1400" b="0" i="0" u="none" strike="noStrike" cap="none">
                <a:solidFill>
                  <a:schemeClr val="accent3"/>
                </a:solidFill>
                <a:latin typeface="Arial"/>
                <a:ea typeface="Arial"/>
                <a:cs typeface="Arial"/>
                <a:sym typeface="Arial"/>
              </a:defRPr>
            </a:lvl4pPr>
            <a:lvl5pPr marL="914400" marR="0" lvl="4" indent="-114300" algn="l" rtl="0">
              <a:spcBef>
                <a:spcPts val="0"/>
              </a:spcBef>
              <a:spcAft>
                <a:spcPts val="140"/>
              </a:spcAft>
              <a:buClr>
                <a:schemeClr val="accent3"/>
              </a:buClr>
              <a:buSzPct val="100000"/>
              <a:buFont typeface="Arial"/>
              <a:buChar char="•"/>
              <a:defRPr sz="1200" b="0" i="0" u="none" strike="noStrike" cap="none">
                <a:solidFill>
                  <a:schemeClr val="accent3"/>
                </a:solidFill>
                <a:latin typeface="Arial"/>
                <a:ea typeface="Arial"/>
                <a:cs typeface="Arial"/>
                <a:sym typeface="Arial"/>
              </a:defRPr>
            </a:lvl5pPr>
            <a:lvl6pPr marL="1051560" marR="0" lvl="5" indent="-73660" algn="l" rtl="0">
              <a:spcBef>
                <a:spcPts val="0"/>
              </a:spcBef>
              <a:spcAft>
                <a:spcPts val="100"/>
              </a:spcAft>
              <a:buClr>
                <a:schemeClr val="accent3"/>
              </a:buClr>
              <a:buSzPct val="100000"/>
              <a:buFont typeface="Merriweather Sans"/>
              <a:buChar char="-"/>
              <a:defRPr sz="1000" b="0" i="0" u="none" strike="noStrike" cap="none">
                <a:solidFill>
                  <a:schemeClr val="accent3"/>
                </a:solidFill>
                <a:latin typeface="Arial"/>
                <a:ea typeface="Arial"/>
                <a:cs typeface="Arial"/>
                <a:sym typeface="Arial"/>
              </a:defRPr>
            </a:lvl6pPr>
            <a:lvl7pPr marL="1051560" marR="0" lvl="6" indent="-73660" algn="l" rtl="0">
              <a:spcBef>
                <a:spcPts val="0"/>
              </a:spcBef>
              <a:spcAft>
                <a:spcPts val="100"/>
              </a:spcAft>
              <a:buClr>
                <a:schemeClr val="accent3"/>
              </a:buClr>
              <a:buSzPct val="100000"/>
              <a:buFont typeface="Arial"/>
              <a:buChar char="•"/>
              <a:defRPr sz="1000" b="0" i="0" u="none" strike="noStrike" cap="none">
                <a:solidFill>
                  <a:schemeClr val="accent3"/>
                </a:solidFill>
                <a:latin typeface="Arial"/>
                <a:ea typeface="Arial"/>
                <a:cs typeface="Arial"/>
                <a:sym typeface="Arial"/>
              </a:defRPr>
            </a:lvl7pPr>
            <a:lvl8pPr marL="1051560" marR="0" lvl="7" indent="-73660" algn="l" rtl="0">
              <a:lnSpc>
                <a:spcPct val="100000"/>
              </a:lnSpc>
              <a:spcBef>
                <a:spcPts val="0"/>
              </a:spcBef>
              <a:spcAft>
                <a:spcPts val="100"/>
              </a:spcAft>
              <a:buClr>
                <a:schemeClr val="accent3"/>
              </a:buClr>
              <a:buSzPct val="100000"/>
              <a:buFont typeface="Merriweather Sans"/>
              <a:buChar char="-"/>
              <a:defRPr sz="1000" b="0" i="0" u="none" strike="noStrike" cap="none">
                <a:solidFill>
                  <a:srgbClr val="000000"/>
                </a:solidFill>
                <a:latin typeface="Arial"/>
                <a:ea typeface="Arial"/>
                <a:cs typeface="Arial"/>
                <a:sym typeface="Arial"/>
              </a:defRPr>
            </a:lvl8pPr>
            <a:lvl9pPr marL="1051560" marR="0" lvl="8" indent="-73660" algn="l" rtl="0">
              <a:spcBef>
                <a:spcPts val="0"/>
              </a:spcBef>
              <a:spcAft>
                <a:spcPts val="100"/>
              </a:spcAft>
              <a:buClr>
                <a:srgbClr val="000000"/>
              </a:buClr>
              <a:buSzPct val="100000"/>
              <a:buFont typeface="Arial"/>
              <a:buChar char="•"/>
              <a:defRPr sz="1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Agenda Slide 1">
    <p:spTree>
      <p:nvGrpSpPr>
        <p:cNvPr id="1" name="Shape 597"/>
        <p:cNvGrpSpPr/>
        <p:nvPr/>
      </p:nvGrpSpPr>
      <p:grpSpPr>
        <a:xfrm>
          <a:off x="0" y="0"/>
          <a:ext cx="0" cy="0"/>
          <a:chOff x="0" y="0"/>
          <a:chExt cx="0" cy="0"/>
        </a:xfrm>
      </p:grpSpPr>
      <p:sp>
        <p:nvSpPr>
          <p:cNvPr id="598" name="Shape 598"/>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599" name="Shape 599"/>
          <p:cNvSpPr/>
          <p:nvPr/>
        </p:nvSpPr>
        <p:spPr>
          <a:xfrm>
            <a:off x="235362" y="6624528"/>
            <a:ext cx="12552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2015 Motorola Solutions, Inc.</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ver Slide 1">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3234006" y="2146482"/>
            <a:ext cx="5490903" cy="2019142"/>
          </a:xfrm>
          <a:prstGeom prst="rect">
            <a:avLst/>
          </a:prstGeom>
          <a:noFill/>
          <a:ln>
            <a:noFill/>
          </a:ln>
        </p:spPr>
        <p:txBody>
          <a:bodyPr lIns="91425" tIns="91425" rIns="91425" bIns="91425" anchor="b" anchorCtr="0"/>
          <a:lstStyle>
            <a:lvl1pPr marL="0" marR="0" lvl="0" indent="0" algn="l" rtl="0">
              <a:lnSpc>
                <a:spcPct val="91923"/>
              </a:lnSpc>
              <a:spcBef>
                <a:spcPts val="0"/>
              </a:spcBef>
              <a:spcAft>
                <a:spcPts val="0"/>
              </a:spcAft>
              <a:buClr>
                <a:srgbClr val="000000"/>
              </a:buClr>
              <a:buFont typeface="Arial"/>
              <a:buNone/>
              <a:defRPr sz="5200" b="1" i="0" u="none" strike="noStrike" cap="none">
                <a:solidFill>
                  <a:srgbClr val="000000"/>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Shape 38"/>
          <p:cNvSpPr>
            <a:spLocks noGrp="1"/>
          </p:cNvSpPr>
          <p:nvPr>
            <p:ph type="pic" idx="2"/>
          </p:nvPr>
        </p:nvSpPr>
        <p:spPr>
          <a:xfrm>
            <a:off x="3342626" y="4882950"/>
            <a:ext cx="1162249" cy="1162250"/>
          </a:xfrm>
          <a:prstGeom prst="rect">
            <a:avLst/>
          </a:prstGeom>
          <a:noFill/>
          <a:ln>
            <a:noFill/>
          </a:ln>
        </p:spPr>
        <p:txBody>
          <a:bodyPr lIns="91425" tIns="91425" rIns="91425" bIns="91425" anchor="t" anchorCtr="0"/>
          <a:lstStyle>
            <a:lvl1pPr marL="0" marR="0" lvl="0" indent="0" algn="l" rtl="0">
              <a:spcBef>
                <a:spcPts val="240"/>
              </a:spcBef>
              <a:buClr>
                <a:srgbClr val="000000"/>
              </a:buClr>
              <a:buFont typeface="Arial"/>
              <a:buNone/>
              <a:defRPr sz="1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Shape 39"/>
          <p:cNvSpPr/>
          <p:nvPr/>
        </p:nvSpPr>
        <p:spPr>
          <a:xfrm>
            <a:off x="10" y="0"/>
            <a:ext cx="3010855"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40" name="Shape 40"/>
          <p:cNvSpPr>
            <a:spLocks noGrp="1"/>
          </p:cNvSpPr>
          <p:nvPr>
            <p:ph type="pic" idx="3"/>
          </p:nvPr>
        </p:nvSpPr>
        <p:spPr>
          <a:xfrm>
            <a:off x="10" y="0"/>
            <a:ext cx="3010855" cy="6858000"/>
          </a:xfrm>
          <a:prstGeom prst="rect">
            <a:avLst/>
          </a:prstGeom>
          <a:noFill/>
          <a:ln>
            <a:noFill/>
          </a:ln>
        </p:spPr>
        <p:txBody>
          <a:bodyPr lIns="91425" tIns="91425" rIns="91425" bIns="91425" anchor="ctr" anchorCtr="0"/>
          <a:lstStyle>
            <a:lvl1pPr marL="0" marR="0" lvl="0" indent="0" algn="ctr" rtl="0">
              <a:spcBef>
                <a:spcPts val="440"/>
              </a:spcBef>
              <a:buClr>
                <a:srgbClr val="000000"/>
              </a:buClr>
              <a:buFont typeface="Arial"/>
              <a:buNone/>
              <a:defRPr sz="2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41" name="Shape 41"/>
          <p:cNvGrpSpPr/>
          <p:nvPr/>
        </p:nvGrpSpPr>
        <p:grpSpPr>
          <a:xfrm>
            <a:off x="8338926" y="220452"/>
            <a:ext cx="621122" cy="621792"/>
            <a:chOff x="1632" y="1248"/>
            <a:chExt cx="2614" cy="2614"/>
          </a:xfrm>
        </p:grpSpPr>
        <p:sp>
          <p:nvSpPr>
            <p:cNvPr id="42" name="Shape 42"/>
            <p:cNvSpPr/>
            <p:nvPr/>
          </p:nvSpPr>
          <p:spPr>
            <a:xfrm>
              <a:off x="1757" y="1372"/>
              <a:ext cx="2364" cy="2365"/>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43" name="Shape 43"/>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44" name="Shape 44"/>
          <p:cNvSpPr txBox="1">
            <a:spLocks noGrp="1"/>
          </p:cNvSpPr>
          <p:nvPr>
            <p:ph type="body" idx="4"/>
          </p:nvPr>
        </p:nvSpPr>
        <p:spPr>
          <a:xfrm>
            <a:off x="3338973" y="6341544"/>
            <a:ext cx="5796564" cy="332284"/>
          </a:xfrm>
          <a:prstGeom prst="rect">
            <a:avLst/>
          </a:prstGeom>
          <a:noFill/>
          <a:ln>
            <a:noFill/>
          </a:ln>
        </p:spPr>
        <p:txBody>
          <a:bodyPr lIns="91425" tIns="91425" rIns="91425" bIns="91425" anchor="ctr" anchorCtr="0"/>
          <a:lstStyle>
            <a:lvl1pPr marL="0" marR="0" lvl="0" indent="0" algn="l" rtl="0">
              <a:lnSpc>
                <a:spcPct val="86363"/>
              </a:lnSpc>
              <a:spcBef>
                <a:spcPts val="0"/>
              </a:spcBef>
              <a:buClr>
                <a:schemeClr val="dk1"/>
              </a:buClr>
              <a:buFont typeface="Arial"/>
              <a:buNone/>
              <a:defRPr sz="2200" b="1"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5"/>
          </p:nvPr>
        </p:nvSpPr>
        <p:spPr>
          <a:xfrm>
            <a:off x="3254302" y="4050817"/>
            <a:ext cx="3493630" cy="702326"/>
          </a:xfrm>
          <a:prstGeom prst="rect">
            <a:avLst/>
          </a:prstGeom>
          <a:noFill/>
          <a:ln>
            <a:noFill/>
          </a:ln>
        </p:spPr>
        <p:txBody>
          <a:bodyPr lIns="91425" tIns="91425" rIns="91425" bIns="91425" anchor="t" anchorCtr="0"/>
          <a:lstStyle>
            <a:lvl1pPr marL="0" marR="0" lvl="0" indent="0" algn="l" rtl="0">
              <a:lnSpc>
                <a:spcPct val="114444"/>
              </a:lnSpc>
              <a:spcBef>
                <a:spcPts val="0"/>
              </a:spcBef>
              <a:buClr>
                <a:srgbClr val="000000"/>
              </a:buClr>
              <a:buFont typeface="Arial"/>
              <a:buNone/>
              <a:defRPr sz="18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Agenda Slide 1">
    <p:spTree>
      <p:nvGrpSpPr>
        <p:cNvPr id="1" name="Shape 600"/>
        <p:cNvGrpSpPr/>
        <p:nvPr/>
      </p:nvGrpSpPr>
      <p:grpSpPr>
        <a:xfrm>
          <a:off x="0" y="0"/>
          <a:ext cx="0" cy="0"/>
          <a:chOff x="0" y="0"/>
          <a:chExt cx="0" cy="0"/>
        </a:xfrm>
      </p:grpSpPr>
      <p:sp>
        <p:nvSpPr>
          <p:cNvPr id="601" name="Shape 601"/>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pic>
        <p:nvPicPr>
          <p:cNvPr id="602" name="Shape 602" descr="City_Skyline_3.png"/>
          <p:cNvPicPr preferRelativeResize="0"/>
          <p:nvPr/>
        </p:nvPicPr>
        <p:blipFill rotWithShape="1">
          <a:blip r:embed="rId2">
            <a:alphaModFix/>
          </a:blip>
          <a:srcRect/>
          <a:stretch/>
        </p:blipFill>
        <p:spPr>
          <a:xfrm>
            <a:off x="-1" y="5588001"/>
            <a:ext cx="9163800" cy="12981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over Slide 1">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3233998" y="2146458"/>
            <a:ext cx="5490900" cy="2019000"/>
          </a:xfrm>
          <a:prstGeom prst="rect">
            <a:avLst/>
          </a:prstGeom>
          <a:noFill/>
          <a:ln>
            <a:noFill/>
          </a:ln>
        </p:spPr>
        <p:txBody>
          <a:bodyPr lIns="91425" tIns="91425" rIns="91425" bIns="91425" anchor="b" anchorCtr="0"/>
          <a:lstStyle>
            <a:lvl1pPr marL="0" marR="0" lvl="0" indent="0" algn="l" rtl="0">
              <a:lnSpc>
                <a:spcPct val="91923"/>
              </a:lnSpc>
              <a:spcBef>
                <a:spcPts val="0"/>
              </a:spcBef>
              <a:spcAft>
                <a:spcPts val="0"/>
              </a:spcAft>
              <a:buClr>
                <a:srgbClr val="000000"/>
              </a:buClr>
              <a:buFont typeface="Arial"/>
              <a:buNone/>
              <a:defRPr sz="5200" b="1" i="0" u="none" strike="noStrike" cap="none">
                <a:solidFill>
                  <a:srgbClr val="000000"/>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5" name="Shape 605"/>
          <p:cNvSpPr>
            <a:spLocks noGrp="1"/>
          </p:cNvSpPr>
          <p:nvPr>
            <p:ph type="pic" idx="2"/>
          </p:nvPr>
        </p:nvSpPr>
        <p:spPr>
          <a:xfrm>
            <a:off x="3342626" y="4882950"/>
            <a:ext cx="1162200" cy="1162200"/>
          </a:xfrm>
          <a:prstGeom prst="rect">
            <a:avLst/>
          </a:prstGeom>
          <a:noFill/>
          <a:ln>
            <a:noFill/>
          </a:ln>
        </p:spPr>
        <p:txBody>
          <a:bodyPr lIns="91425" tIns="91425" rIns="91425" bIns="91425" anchor="t" anchorCtr="0"/>
          <a:lstStyle>
            <a:lvl1pPr marL="0" marR="0" lvl="0" indent="0" algn="l" rtl="0">
              <a:spcBef>
                <a:spcPts val="240"/>
              </a:spcBef>
              <a:buClr>
                <a:srgbClr val="000000"/>
              </a:buClr>
              <a:buFont typeface="Arial"/>
              <a:buNone/>
              <a:defRPr sz="1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6" name="Shape 606"/>
          <p:cNvSpPr/>
          <p:nvPr/>
        </p:nvSpPr>
        <p:spPr>
          <a:xfrm>
            <a:off x="1" y="0"/>
            <a:ext cx="30108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607" name="Shape 607"/>
          <p:cNvSpPr>
            <a:spLocks noGrp="1"/>
          </p:cNvSpPr>
          <p:nvPr>
            <p:ph type="pic" idx="3"/>
          </p:nvPr>
        </p:nvSpPr>
        <p:spPr>
          <a:xfrm>
            <a:off x="-11405" y="0"/>
            <a:ext cx="3010800" cy="6858000"/>
          </a:xfrm>
          <a:prstGeom prst="rect">
            <a:avLst/>
          </a:prstGeom>
          <a:noFill/>
          <a:ln>
            <a:noFill/>
          </a:ln>
        </p:spPr>
        <p:txBody>
          <a:bodyPr lIns="91425" tIns="91425" rIns="91425" bIns="91425" anchor="ctr" anchorCtr="0"/>
          <a:lstStyle>
            <a:lvl1pPr marL="0" marR="0" lvl="0" indent="0" algn="ctr" rtl="0">
              <a:spcBef>
                <a:spcPts val="440"/>
              </a:spcBef>
              <a:buClr>
                <a:srgbClr val="000000"/>
              </a:buClr>
              <a:buFont typeface="Arial"/>
              <a:buNone/>
              <a:defRPr sz="2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608" name="Shape 608"/>
          <p:cNvGrpSpPr/>
          <p:nvPr/>
        </p:nvGrpSpPr>
        <p:grpSpPr>
          <a:xfrm>
            <a:off x="8338926" y="220452"/>
            <a:ext cx="641556" cy="642248"/>
            <a:chOff x="1632" y="1249"/>
            <a:chExt cx="2700" cy="2700"/>
          </a:xfrm>
        </p:grpSpPr>
        <p:sp>
          <p:nvSpPr>
            <p:cNvPr id="609" name="Shape 609"/>
            <p:cNvSpPr/>
            <p:nvPr/>
          </p:nvSpPr>
          <p:spPr>
            <a:xfrm>
              <a:off x="1757" y="1372"/>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10" name="Shape 61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611" name="Shape 611"/>
          <p:cNvSpPr txBox="1">
            <a:spLocks noGrp="1"/>
          </p:cNvSpPr>
          <p:nvPr>
            <p:ph type="body" idx="4"/>
          </p:nvPr>
        </p:nvSpPr>
        <p:spPr>
          <a:xfrm>
            <a:off x="3338973" y="6341544"/>
            <a:ext cx="5796599" cy="332399"/>
          </a:xfrm>
          <a:prstGeom prst="rect">
            <a:avLst/>
          </a:prstGeom>
          <a:noFill/>
          <a:ln>
            <a:noFill/>
          </a:ln>
        </p:spPr>
        <p:txBody>
          <a:bodyPr lIns="91425" tIns="91425" rIns="91425" bIns="91425" anchor="ctr" anchorCtr="0"/>
          <a:lstStyle>
            <a:lvl1pPr marL="0" marR="0" lvl="0" indent="0" algn="l" rtl="0">
              <a:lnSpc>
                <a:spcPct val="86363"/>
              </a:lnSpc>
              <a:spcBef>
                <a:spcPts val="0"/>
              </a:spcBef>
              <a:buClr>
                <a:schemeClr val="dk1"/>
              </a:buClr>
              <a:buFont typeface="Arial"/>
              <a:buNone/>
              <a:defRPr sz="2200" b="1"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2" name="Shape 612"/>
          <p:cNvSpPr txBox="1">
            <a:spLocks noGrp="1"/>
          </p:cNvSpPr>
          <p:nvPr>
            <p:ph type="body" idx="5"/>
          </p:nvPr>
        </p:nvSpPr>
        <p:spPr>
          <a:xfrm>
            <a:off x="3254302" y="4050807"/>
            <a:ext cx="3493500" cy="702300"/>
          </a:xfrm>
          <a:prstGeom prst="rect">
            <a:avLst/>
          </a:prstGeom>
          <a:noFill/>
          <a:ln>
            <a:noFill/>
          </a:ln>
        </p:spPr>
        <p:txBody>
          <a:bodyPr lIns="91425" tIns="91425" rIns="91425" bIns="91425" anchor="t" anchorCtr="0"/>
          <a:lstStyle>
            <a:lvl1pPr marL="0" marR="0" lvl="0" indent="0" algn="l" rtl="0">
              <a:lnSpc>
                <a:spcPct val="114444"/>
              </a:lnSpc>
              <a:spcBef>
                <a:spcPts val="0"/>
              </a:spcBef>
              <a:buClr>
                <a:srgbClr val="000000"/>
              </a:buClr>
              <a:buFont typeface="Arial"/>
              <a:buNone/>
              <a:defRPr sz="18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ver Slide 3">
    <p:spTree>
      <p:nvGrpSpPr>
        <p:cNvPr id="1" name="Shape 613"/>
        <p:cNvGrpSpPr/>
        <p:nvPr/>
      </p:nvGrpSpPr>
      <p:grpSpPr>
        <a:xfrm>
          <a:off x="0" y="0"/>
          <a:ext cx="0" cy="0"/>
          <a:chOff x="0" y="0"/>
          <a:chExt cx="0" cy="0"/>
        </a:xfrm>
      </p:grpSpPr>
      <p:sp>
        <p:nvSpPr>
          <p:cNvPr id="614" name="Shape 614"/>
          <p:cNvSpPr/>
          <p:nvPr/>
        </p:nvSpPr>
        <p:spPr>
          <a:xfrm>
            <a:off x="0" y="2698750"/>
            <a:ext cx="9144000" cy="33834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615" name="Shape 615"/>
          <p:cNvSpPr txBox="1">
            <a:spLocks noGrp="1"/>
          </p:cNvSpPr>
          <p:nvPr>
            <p:ph type="body" idx="1"/>
          </p:nvPr>
        </p:nvSpPr>
        <p:spPr>
          <a:xfrm>
            <a:off x="253292" y="903066"/>
            <a:ext cx="7315200" cy="1231200"/>
          </a:xfrm>
          <a:prstGeom prst="rect">
            <a:avLst/>
          </a:prstGeom>
          <a:noFill/>
          <a:ln>
            <a:noFill/>
          </a:ln>
        </p:spPr>
        <p:txBody>
          <a:bodyPr lIns="91425" tIns="91425" rIns="91425" bIns="91425" anchor="b" anchorCtr="0"/>
          <a:lstStyle>
            <a:lvl1pPr marL="0" marR="0" lvl="0" indent="0" algn="l" rtl="0">
              <a:lnSpc>
                <a:spcPct val="91923"/>
              </a:lnSpc>
              <a:spcBef>
                <a:spcPts val="0"/>
              </a:spcBef>
              <a:spcAft>
                <a:spcPts val="0"/>
              </a:spcAft>
              <a:buClr>
                <a:srgbClr val="000000"/>
              </a:buClr>
              <a:buFont typeface="Arial"/>
              <a:buNone/>
              <a:defRPr sz="5200" b="1" i="0" u="none" strike="noStrike" cap="none">
                <a:solidFill>
                  <a:srgbClr val="000000"/>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6" name="Shape 616"/>
          <p:cNvSpPr txBox="1">
            <a:spLocks noGrp="1"/>
          </p:cNvSpPr>
          <p:nvPr>
            <p:ph type="body" idx="2"/>
          </p:nvPr>
        </p:nvSpPr>
        <p:spPr>
          <a:xfrm>
            <a:off x="261760" y="2073625"/>
            <a:ext cx="5169600" cy="538500"/>
          </a:xfrm>
          <a:prstGeom prst="rect">
            <a:avLst/>
          </a:prstGeom>
          <a:noFill/>
          <a:ln>
            <a:noFill/>
          </a:ln>
        </p:spPr>
        <p:txBody>
          <a:bodyPr lIns="91425" tIns="91425" rIns="91425" bIns="91425" anchor="t" anchorCtr="0"/>
          <a:lstStyle>
            <a:lvl1pPr marL="0" marR="0" lvl="0" indent="0" algn="l" rtl="0">
              <a:lnSpc>
                <a:spcPct val="114444"/>
              </a:lnSpc>
              <a:spcBef>
                <a:spcPts val="0"/>
              </a:spcBef>
              <a:buClr>
                <a:srgbClr val="000000"/>
              </a:buClr>
              <a:buFont typeface="Arial"/>
              <a:buNone/>
              <a:defRPr sz="18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7" name="Shape 617"/>
          <p:cNvSpPr>
            <a:spLocks noGrp="1"/>
          </p:cNvSpPr>
          <p:nvPr>
            <p:ph type="pic" idx="3"/>
          </p:nvPr>
        </p:nvSpPr>
        <p:spPr>
          <a:xfrm>
            <a:off x="0" y="2698751"/>
            <a:ext cx="9144000" cy="3383400"/>
          </a:xfrm>
          <a:prstGeom prst="rect">
            <a:avLst/>
          </a:prstGeom>
          <a:noFill/>
          <a:ln>
            <a:noFill/>
          </a:ln>
        </p:spPr>
        <p:txBody>
          <a:bodyPr lIns="91425" tIns="91425" rIns="91425" bIns="91425" anchor="ctr" anchorCtr="0"/>
          <a:lstStyle>
            <a:lvl1pPr marL="0" marR="0" lvl="0" indent="0" algn="ctr" rtl="0">
              <a:spcBef>
                <a:spcPts val="440"/>
              </a:spcBef>
              <a:buClr>
                <a:srgbClr val="000000"/>
              </a:buClr>
              <a:buFont typeface="Arial"/>
              <a:buNone/>
              <a:defRPr sz="2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618" name="Shape 618"/>
          <p:cNvGrpSpPr/>
          <p:nvPr/>
        </p:nvGrpSpPr>
        <p:grpSpPr>
          <a:xfrm>
            <a:off x="8338926" y="220452"/>
            <a:ext cx="641556" cy="642248"/>
            <a:chOff x="1632" y="1249"/>
            <a:chExt cx="2700" cy="2700"/>
          </a:xfrm>
        </p:grpSpPr>
        <p:sp>
          <p:nvSpPr>
            <p:cNvPr id="619" name="Shape 619"/>
            <p:cNvSpPr/>
            <p:nvPr/>
          </p:nvSpPr>
          <p:spPr>
            <a:xfrm>
              <a:off x="1757" y="1372"/>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20" name="Shape 62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621" name="Shape 621"/>
          <p:cNvGrpSpPr/>
          <p:nvPr/>
        </p:nvGrpSpPr>
        <p:grpSpPr>
          <a:xfrm>
            <a:off x="8338926" y="220452"/>
            <a:ext cx="641556" cy="642248"/>
            <a:chOff x="1632" y="1249"/>
            <a:chExt cx="2700" cy="2700"/>
          </a:xfrm>
        </p:grpSpPr>
        <p:sp>
          <p:nvSpPr>
            <p:cNvPr id="622" name="Shape 622"/>
            <p:cNvSpPr/>
            <p:nvPr/>
          </p:nvSpPr>
          <p:spPr>
            <a:xfrm>
              <a:off x="1757" y="1372"/>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23" name="Shape 623"/>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624" name="Shape 624"/>
          <p:cNvGrpSpPr/>
          <p:nvPr/>
        </p:nvGrpSpPr>
        <p:grpSpPr>
          <a:xfrm>
            <a:off x="8338926" y="220452"/>
            <a:ext cx="641556" cy="642248"/>
            <a:chOff x="1632" y="1249"/>
            <a:chExt cx="2700" cy="2700"/>
          </a:xfrm>
        </p:grpSpPr>
        <p:sp>
          <p:nvSpPr>
            <p:cNvPr id="625" name="Shape 625"/>
            <p:cNvSpPr/>
            <p:nvPr/>
          </p:nvSpPr>
          <p:spPr>
            <a:xfrm>
              <a:off x="1757" y="1372"/>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26" name="Shape 626"/>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627" name="Shape 627"/>
          <p:cNvSpPr txBox="1">
            <a:spLocks noGrp="1"/>
          </p:cNvSpPr>
          <p:nvPr>
            <p:ph type="body" idx="4"/>
          </p:nvPr>
        </p:nvSpPr>
        <p:spPr>
          <a:xfrm>
            <a:off x="261759" y="6341544"/>
            <a:ext cx="5796600" cy="332399"/>
          </a:xfrm>
          <a:prstGeom prst="rect">
            <a:avLst/>
          </a:prstGeom>
          <a:noFill/>
          <a:ln>
            <a:noFill/>
          </a:ln>
        </p:spPr>
        <p:txBody>
          <a:bodyPr lIns="91425" tIns="91425" rIns="91425" bIns="91425" anchor="ctr" anchorCtr="0"/>
          <a:lstStyle>
            <a:lvl1pPr marL="0" marR="0" lvl="0" indent="0" algn="l" rtl="0">
              <a:lnSpc>
                <a:spcPct val="86363"/>
              </a:lnSpc>
              <a:spcBef>
                <a:spcPts val="0"/>
              </a:spcBef>
              <a:buClr>
                <a:schemeClr val="dk1"/>
              </a:buClr>
              <a:buFont typeface="Arial"/>
              <a:buNone/>
              <a:defRPr sz="2200" b="1"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628" name="Shape 628"/>
          <p:cNvGrpSpPr/>
          <p:nvPr/>
        </p:nvGrpSpPr>
        <p:grpSpPr>
          <a:xfrm>
            <a:off x="8338926" y="220452"/>
            <a:ext cx="641556" cy="642248"/>
            <a:chOff x="1632" y="1249"/>
            <a:chExt cx="2700" cy="2700"/>
          </a:xfrm>
        </p:grpSpPr>
        <p:sp>
          <p:nvSpPr>
            <p:cNvPr id="629" name="Shape 629"/>
            <p:cNvSpPr/>
            <p:nvPr/>
          </p:nvSpPr>
          <p:spPr>
            <a:xfrm>
              <a:off x="1757" y="1372"/>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30" name="Shape 63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631" name="Shape 631"/>
          <p:cNvGrpSpPr/>
          <p:nvPr/>
        </p:nvGrpSpPr>
        <p:grpSpPr>
          <a:xfrm>
            <a:off x="8338926" y="220452"/>
            <a:ext cx="641556" cy="642248"/>
            <a:chOff x="1632" y="1249"/>
            <a:chExt cx="2700" cy="2700"/>
          </a:xfrm>
        </p:grpSpPr>
        <p:sp>
          <p:nvSpPr>
            <p:cNvPr id="632" name="Shape 632"/>
            <p:cNvSpPr/>
            <p:nvPr/>
          </p:nvSpPr>
          <p:spPr>
            <a:xfrm>
              <a:off x="1757" y="1372"/>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33" name="Shape 633"/>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634" name="Shape 634"/>
          <p:cNvGrpSpPr/>
          <p:nvPr/>
        </p:nvGrpSpPr>
        <p:grpSpPr>
          <a:xfrm>
            <a:off x="8338926" y="220452"/>
            <a:ext cx="641556" cy="642248"/>
            <a:chOff x="1632" y="1249"/>
            <a:chExt cx="2700" cy="2700"/>
          </a:xfrm>
        </p:grpSpPr>
        <p:sp>
          <p:nvSpPr>
            <p:cNvPr id="635" name="Shape 635"/>
            <p:cNvSpPr/>
            <p:nvPr/>
          </p:nvSpPr>
          <p:spPr>
            <a:xfrm>
              <a:off x="1757" y="1372"/>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36" name="Shape 636"/>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637" name="Shape 637"/>
          <p:cNvGrpSpPr/>
          <p:nvPr/>
        </p:nvGrpSpPr>
        <p:grpSpPr>
          <a:xfrm>
            <a:off x="8338926" y="220452"/>
            <a:ext cx="641556" cy="642248"/>
            <a:chOff x="1632" y="1249"/>
            <a:chExt cx="2700" cy="2700"/>
          </a:xfrm>
        </p:grpSpPr>
        <p:sp>
          <p:nvSpPr>
            <p:cNvPr id="638" name="Shape 638"/>
            <p:cNvSpPr/>
            <p:nvPr/>
          </p:nvSpPr>
          <p:spPr>
            <a:xfrm>
              <a:off x="1757" y="1372"/>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39" name="Shape 639"/>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640" name="Shape 640"/>
          <p:cNvGrpSpPr/>
          <p:nvPr/>
        </p:nvGrpSpPr>
        <p:grpSpPr>
          <a:xfrm>
            <a:off x="8338926" y="220452"/>
            <a:ext cx="641556" cy="642248"/>
            <a:chOff x="1632" y="1249"/>
            <a:chExt cx="2700" cy="2700"/>
          </a:xfrm>
        </p:grpSpPr>
        <p:sp>
          <p:nvSpPr>
            <p:cNvPr id="641" name="Shape 641"/>
            <p:cNvSpPr/>
            <p:nvPr/>
          </p:nvSpPr>
          <p:spPr>
            <a:xfrm>
              <a:off x="1757" y="1372"/>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42" name="Shape 642"/>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643" name="Shape 643"/>
          <p:cNvGrpSpPr/>
          <p:nvPr/>
        </p:nvGrpSpPr>
        <p:grpSpPr>
          <a:xfrm>
            <a:off x="8338926" y="220452"/>
            <a:ext cx="641556" cy="642248"/>
            <a:chOff x="1632" y="1249"/>
            <a:chExt cx="2700" cy="2700"/>
          </a:xfrm>
        </p:grpSpPr>
        <p:sp>
          <p:nvSpPr>
            <p:cNvPr id="644" name="Shape 644"/>
            <p:cNvSpPr/>
            <p:nvPr/>
          </p:nvSpPr>
          <p:spPr>
            <a:xfrm>
              <a:off x="1757" y="1372"/>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45" name="Shape 645"/>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Agenda Slide 3">
    <p:spTree>
      <p:nvGrpSpPr>
        <p:cNvPr id="1" name="Shape 646"/>
        <p:cNvGrpSpPr/>
        <p:nvPr/>
      </p:nvGrpSpPr>
      <p:grpSpPr>
        <a:xfrm>
          <a:off x="0" y="0"/>
          <a:ext cx="0" cy="0"/>
          <a:chOff x="0" y="0"/>
          <a:chExt cx="0" cy="0"/>
        </a:xfrm>
      </p:grpSpPr>
      <p:sp>
        <p:nvSpPr>
          <p:cNvPr id="647" name="Shape 647"/>
          <p:cNvSpPr/>
          <p:nvPr/>
        </p:nvSpPr>
        <p:spPr>
          <a:xfrm>
            <a:off x="0" y="0"/>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648" name="Shape 648"/>
          <p:cNvSpPr txBox="1">
            <a:spLocks noGrp="1"/>
          </p:cNvSpPr>
          <p:nvPr>
            <p:ph type="body" idx="1"/>
          </p:nvPr>
        </p:nvSpPr>
        <p:spPr>
          <a:xfrm>
            <a:off x="1342562" y="1452479"/>
            <a:ext cx="6885600" cy="576000"/>
          </a:xfrm>
          <a:prstGeom prst="rect">
            <a:avLst/>
          </a:prstGeom>
          <a:noFill/>
          <a:ln>
            <a:noFill/>
          </a:ln>
        </p:spPr>
        <p:txBody>
          <a:bodyPr lIns="91425" tIns="91425" rIns="91425" bIns="91425" anchor="ctr" anchorCtr="0"/>
          <a:lstStyle>
            <a:lvl1pPr marL="0" marR="0" lvl="0" indent="0" algn="l" rtl="0">
              <a:lnSpc>
                <a:spcPct val="105555"/>
              </a:lnSpc>
              <a:spcBef>
                <a:spcPts val="0"/>
              </a:spcBef>
              <a:buClr>
                <a:srgbClr val="FFFFFF"/>
              </a:buClr>
              <a:buFont typeface="Arial"/>
              <a:buNone/>
              <a:defRPr sz="18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9" name="Shape 649"/>
          <p:cNvSpPr txBox="1">
            <a:spLocks noGrp="1"/>
          </p:cNvSpPr>
          <p:nvPr>
            <p:ph type="body" idx="2"/>
          </p:nvPr>
        </p:nvSpPr>
        <p:spPr>
          <a:xfrm>
            <a:off x="1342562" y="2147338"/>
            <a:ext cx="6885600" cy="576000"/>
          </a:xfrm>
          <a:prstGeom prst="rect">
            <a:avLst/>
          </a:prstGeom>
          <a:noFill/>
          <a:ln>
            <a:noFill/>
          </a:ln>
        </p:spPr>
        <p:txBody>
          <a:bodyPr lIns="91425" tIns="91425" rIns="91425" bIns="91425" anchor="ctr" anchorCtr="0"/>
          <a:lstStyle>
            <a:lvl1pPr marL="0" marR="0" lvl="0" indent="0" algn="l" rtl="0">
              <a:lnSpc>
                <a:spcPct val="105555"/>
              </a:lnSpc>
              <a:spcBef>
                <a:spcPts val="0"/>
              </a:spcBef>
              <a:buClr>
                <a:srgbClr val="FFFFFF"/>
              </a:buClr>
              <a:buFont typeface="Arial"/>
              <a:buNone/>
              <a:defRPr sz="18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0" name="Shape 650"/>
          <p:cNvSpPr txBox="1">
            <a:spLocks noGrp="1"/>
          </p:cNvSpPr>
          <p:nvPr>
            <p:ph type="body" idx="3"/>
          </p:nvPr>
        </p:nvSpPr>
        <p:spPr>
          <a:xfrm>
            <a:off x="1342565" y="2842196"/>
            <a:ext cx="6885600" cy="576000"/>
          </a:xfrm>
          <a:prstGeom prst="rect">
            <a:avLst/>
          </a:prstGeom>
          <a:noFill/>
          <a:ln>
            <a:noFill/>
          </a:ln>
        </p:spPr>
        <p:txBody>
          <a:bodyPr lIns="91425" tIns="91425" rIns="91425" bIns="91425" anchor="ctr" anchorCtr="0"/>
          <a:lstStyle>
            <a:lvl1pPr marL="0" marR="0" lvl="0" indent="0" algn="l" rtl="0">
              <a:lnSpc>
                <a:spcPct val="105555"/>
              </a:lnSpc>
              <a:spcBef>
                <a:spcPts val="0"/>
              </a:spcBef>
              <a:buClr>
                <a:srgbClr val="FFFFFF"/>
              </a:buClr>
              <a:buFont typeface="Arial"/>
              <a:buNone/>
              <a:defRPr sz="18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1" name="Shape 651"/>
          <p:cNvSpPr txBox="1">
            <a:spLocks noGrp="1"/>
          </p:cNvSpPr>
          <p:nvPr>
            <p:ph type="body" idx="4"/>
          </p:nvPr>
        </p:nvSpPr>
        <p:spPr>
          <a:xfrm>
            <a:off x="1342565" y="3537053"/>
            <a:ext cx="6885600" cy="576000"/>
          </a:xfrm>
          <a:prstGeom prst="rect">
            <a:avLst/>
          </a:prstGeom>
          <a:noFill/>
          <a:ln>
            <a:noFill/>
          </a:ln>
        </p:spPr>
        <p:txBody>
          <a:bodyPr lIns="91425" tIns="91425" rIns="91425" bIns="91425" anchor="ctr" anchorCtr="0"/>
          <a:lstStyle>
            <a:lvl1pPr marL="0" marR="0" lvl="0" indent="0" algn="l" rtl="0">
              <a:lnSpc>
                <a:spcPct val="105555"/>
              </a:lnSpc>
              <a:spcBef>
                <a:spcPts val="0"/>
              </a:spcBef>
              <a:buClr>
                <a:srgbClr val="FFFFFF"/>
              </a:buClr>
              <a:buFont typeface="Arial"/>
              <a:buNone/>
              <a:defRPr sz="18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2" name="Shape 652"/>
          <p:cNvSpPr txBox="1">
            <a:spLocks noGrp="1"/>
          </p:cNvSpPr>
          <p:nvPr>
            <p:ph type="body" idx="5"/>
          </p:nvPr>
        </p:nvSpPr>
        <p:spPr>
          <a:xfrm>
            <a:off x="1342562" y="4231912"/>
            <a:ext cx="6885600" cy="576000"/>
          </a:xfrm>
          <a:prstGeom prst="rect">
            <a:avLst/>
          </a:prstGeom>
          <a:noFill/>
          <a:ln>
            <a:noFill/>
          </a:ln>
        </p:spPr>
        <p:txBody>
          <a:bodyPr lIns="91425" tIns="91425" rIns="91425" bIns="91425" anchor="ctr" anchorCtr="0"/>
          <a:lstStyle>
            <a:lvl1pPr marL="0" marR="0" lvl="0" indent="0" algn="l" rtl="0">
              <a:lnSpc>
                <a:spcPct val="105555"/>
              </a:lnSpc>
              <a:spcBef>
                <a:spcPts val="0"/>
              </a:spcBef>
              <a:buClr>
                <a:srgbClr val="FFFFFF"/>
              </a:buClr>
              <a:buFont typeface="Arial"/>
              <a:buNone/>
              <a:defRPr sz="18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3" name="Shape 653"/>
          <p:cNvSpPr txBox="1">
            <a:spLocks noGrp="1"/>
          </p:cNvSpPr>
          <p:nvPr>
            <p:ph type="body" idx="6"/>
          </p:nvPr>
        </p:nvSpPr>
        <p:spPr>
          <a:xfrm>
            <a:off x="1342562" y="4926769"/>
            <a:ext cx="6885600" cy="576000"/>
          </a:xfrm>
          <a:prstGeom prst="rect">
            <a:avLst/>
          </a:prstGeom>
          <a:noFill/>
          <a:ln>
            <a:noFill/>
          </a:ln>
        </p:spPr>
        <p:txBody>
          <a:bodyPr lIns="91425" tIns="91425" rIns="91425" bIns="91425" anchor="ctr" anchorCtr="0"/>
          <a:lstStyle>
            <a:lvl1pPr marL="0" marR="0" lvl="0" indent="0" algn="l" rtl="0">
              <a:lnSpc>
                <a:spcPct val="105555"/>
              </a:lnSpc>
              <a:spcBef>
                <a:spcPts val="0"/>
              </a:spcBef>
              <a:buClr>
                <a:srgbClr val="FFFFFF"/>
              </a:buClr>
              <a:buFont typeface="Arial"/>
              <a:buNone/>
              <a:defRPr sz="18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4" name="Shape 654"/>
          <p:cNvSpPr txBox="1">
            <a:spLocks noGrp="1"/>
          </p:cNvSpPr>
          <p:nvPr>
            <p:ph type="body" idx="7"/>
          </p:nvPr>
        </p:nvSpPr>
        <p:spPr>
          <a:xfrm>
            <a:off x="1342562" y="5621630"/>
            <a:ext cx="6885600" cy="576000"/>
          </a:xfrm>
          <a:prstGeom prst="rect">
            <a:avLst/>
          </a:prstGeom>
          <a:noFill/>
          <a:ln>
            <a:noFill/>
          </a:ln>
        </p:spPr>
        <p:txBody>
          <a:bodyPr lIns="91425" tIns="91425" rIns="91425" bIns="91425" anchor="ctr" anchorCtr="0"/>
          <a:lstStyle>
            <a:lvl1pPr marL="0" marR="0" lvl="0" indent="0" algn="l" rtl="0">
              <a:lnSpc>
                <a:spcPct val="105555"/>
              </a:lnSpc>
              <a:spcBef>
                <a:spcPts val="0"/>
              </a:spcBef>
              <a:buClr>
                <a:srgbClr val="FFFFFF"/>
              </a:buClr>
              <a:buFont typeface="Arial"/>
              <a:buNone/>
              <a:defRPr sz="18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Shape 655"/>
          <p:cNvSpPr txBox="1">
            <a:spLocks noGrp="1"/>
          </p:cNvSpPr>
          <p:nvPr>
            <p:ph type="body" idx="8"/>
          </p:nvPr>
        </p:nvSpPr>
        <p:spPr>
          <a:xfrm>
            <a:off x="372740" y="380016"/>
            <a:ext cx="2475000" cy="474600"/>
          </a:xfrm>
          <a:prstGeom prst="rect">
            <a:avLst/>
          </a:prstGeom>
          <a:noFill/>
          <a:ln>
            <a:noFill/>
          </a:ln>
        </p:spPr>
        <p:txBody>
          <a:bodyPr lIns="91425" tIns="91425" rIns="91425" bIns="91425" anchor="t" anchorCtr="0"/>
          <a:lstStyle>
            <a:lvl1pPr marL="0" marR="0" lvl="0" indent="0" algn="l" rtl="0">
              <a:lnSpc>
                <a:spcPct val="92500"/>
              </a:lnSpc>
              <a:spcBef>
                <a:spcPts val="0"/>
              </a:spcBef>
              <a:spcAft>
                <a:spcPts val="0"/>
              </a:spcAft>
              <a:buClr>
                <a:schemeClr val="lt1"/>
              </a:buClr>
              <a:buFont typeface="Arial"/>
              <a:buNone/>
              <a:defRPr sz="4000" b="1" i="0" u="none" strike="noStrike" cap="none">
                <a:solidFill>
                  <a:schemeClr val="lt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6" name="Shape 656"/>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grpSp>
        <p:nvGrpSpPr>
          <p:cNvPr id="657" name="Shape 657"/>
          <p:cNvGrpSpPr/>
          <p:nvPr/>
        </p:nvGrpSpPr>
        <p:grpSpPr>
          <a:xfrm>
            <a:off x="8351512" y="249563"/>
            <a:ext cx="601290" cy="604730"/>
            <a:chOff x="1632" y="1249"/>
            <a:chExt cx="2700" cy="2700"/>
          </a:xfrm>
        </p:grpSpPr>
        <p:sp>
          <p:nvSpPr>
            <p:cNvPr id="658" name="Shape 658"/>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59" name="Shape 659"/>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660" name="Shape 660"/>
          <p:cNvGrpSpPr/>
          <p:nvPr/>
        </p:nvGrpSpPr>
        <p:grpSpPr>
          <a:xfrm>
            <a:off x="8351512" y="249563"/>
            <a:ext cx="601290" cy="604730"/>
            <a:chOff x="1632" y="1249"/>
            <a:chExt cx="2700" cy="2700"/>
          </a:xfrm>
        </p:grpSpPr>
        <p:sp>
          <p:nvSpPr>
            <p:cNvPr id="661" name="Shape 661"/>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62" name="Shape 662"/>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663" name="Shape 663"/>
          <p:cNvGrpSpPr/>
          <p:nvPr/>
        </p:nvGrpSpPr>
        <p:grpSpPr>
          <a:xfrm>
            <a:off x="8351512" y="249563"/>
            <a:ext cx="601290" cy="604730"/>
            <a:chOff x="1632" y="1249"/>
            <a:chExt cx="2700" cy="2700"/>
          </a:xfrm>
        </p:grpSpPr>
        <p:sp>
          <p:nvSpPr>
            <p:cNvPr id="664" name="Shape 664"/>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65" name="Shape 665"/>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666" name="Shape 666"/>
          <p:cNvGrpSpPr/>
          <p:nvPr/>
        </p:nvGrpSpPr>
        <p:grpSpPr>
          <a:xfrm>
            <a:off x="8351512" y="249563"/>
            <a:ext cx="601290" cy="604730"/>
            <a:chOff x="1632" y="1249"/>
            <a:chExt cx="2700" cy="2700"/>
          </a:xfrm>
        </p:grpSpPr>
        <p:sp>
          <p:nvSpPr>
            <p:cNvPr id="667" name="Shape 667"/>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68" name="Shape 668"/>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669" name="Shape 669"/>
          <p:cNvGrpSpPr/>
          <p:nvPr/>
        </p:nvGrpSpPr>
        <p:grpSpPr>
          <a:xfrm>
            <a:off x="8351512" y="249563"/>
            <a:ext cx="601290" cy="604730"/>
            <a:chOff x="1632" y="1249"/>
            <a:chExt cx="2700" cy="2700"/>
          </a:xfrm>
        </p:grpSpPr>
        <p:sp>
          <p:nvSpPr>
            <p:cNvPr id="670" name="Shape 670"/>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71" name="Shape 671"/>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672" name="Shape 672"/>
          <p:cNvGrpSpPr/>
          <p:nvPr/>
        </p:nvGrpSpPr>
        <p:grpSpPr>
          <a:xfrm>
            <a:off x="8351512" y="249563"/>
            <a:ext cx="601290" cy="604730"/>
            <a:chOff x="1632" y="1249"/>
            <a:chExt cx="2700" cy="2700"/>
          </a:xfrm>
        </p:grpSpPr>
        <p:sp>
          <p:nvSpPr>
            <p:cNvPr id="673" name="Shape 673"/>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74" name="Shape 674"/>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675" name="Shape 675"/>
          <p:cNvGrpSpPr/>
          <p:nvPr/>
        </p:nvGrpSpPr>
        <p:grpSpPr>
          <a:xfrm>
            <a:off x="8351512" y="249563"/>
            <a:ext cx="601290" cy="604730"/>
            <a:chOff x="1632" y="1249"/>
            <a:chExt cx="2700" cy="2700"/>
          </a:xfrm>
        </p:grpSpPr>
        <p:sp>
          <p:nvSpPr>
            <p:cNvPr id="676" name="Shape 676"/>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77" name="Shape 677"/>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678" name="Shape 678"/>
          <p:cNvGrpSpPr/>
          <p:nvPr/>
        </p:nvGrpSpPr>
        <p:grpSpPr>
          <a:xfrm>
            <a:off x="8351512" y="249563"/>
            <a:ext cx="601290" cy="604730"/>
            <a:chOff x="1632" y="1249"/>
            <a:chExt cx="2700" cy="2700"/>
          </a:xfrm>
        </p:grpSpPr>
        <p:sp>
          <p:nvSpPr>
            <p:cNvPr id="679" name="Shape 679"/>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80" name="Shape 68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681" name="Shape 681"/>
          <p:cNvGrpSpPr/>
          <p:nvPr/>
        </p:nvGrpSpPr>
        <p:grpSpPr>
          <a:xfrm>
            <a:off x="8351512" y="249563"/>
            <a:ext cx="601290" cy="604730"/>
            <a:chOff x="1632" y="1249"/>
            <a:chExt cx="2700" cy="2700"/>
          </a:xfrm>
        </p:grpSpPr>
        <p:sp>
          <p:nvSpPr>
            <p:cNvPr id="682" name="Shape 682"/>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683" name="Shape 683"/>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ontent Slide 1">
    <p:spTree>
      <p:nvGrpSpPr>
        <p:cNvPr id="1" name="Shape 684"/>
        <p:cNvGrpSpPr/>
        <p:nvPr/>
      </p:nvGrpSpPr>
      <p:grpSpPr>
        <a:xfrm>
          <a:off x="0" y="0"/>
          <a:ext cx="0" cy="0"/>
          <a:chOff x="0" y="0"/>
          <a:chExt cx="0" cy="0"/>
        </a:xfrm>
      </p:grpSpPr>
      <p:sp>
        <p:nvSpPr>
          <p:cNvPr id="685" name="Shape 685"/>
          <p:cNvSpPr txBox="1">
            <a:spLocks noGrp="1"/>
          </p:cNvSpPr>
          <p:nvPr>
            <p:ph type="body" idx="1"/>
          </p:nvPr>
        </p:nvSpPr>
        <p:spPr>
          <a:xfrm>
            <a:off x="1334832" y="2321650"/>
            <a:ext cx="7079100" cy="459900"/>
          </a:xfrm>
          <a:prstGeom prst="rect">
            <a:avLst/>
          </a:prstGeom>
          <a:noFill/>
          <a:ln>
            <a:noFill/>
          </a:ln>
        </p:spPr>
        <p:txBody>
          <a:bodyPr lIns="91425" tIns="91425" rIns="91425" bIns="91425" anchor="t" anchorCtr="0"/>
          <a:lstStyle>
            <a:lvl1pPr marL="0" marR="0" lvl="0" indent="0" algn="l" rtl="0">
              <a:lnSpc>
                <a:spcPct val="86363"/>
              </a:lnSpc>
              <a:spcBef>
                <a:spcPts val="0"/>
              </a:spcBef>
              <a:buClr>
                <a:schemeClr val="accent3"/>
              </a:buClr>
              <a:buFont typeface="Arial"/>
              <a:buNone/>
              <a:defRPr sz="2200" b="1" i="0" u="none" strike="noStrike" cap="none">
                <a:solidFill>
                  <a:schemeClr val="accent3"/>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6" name="Shape 686"/>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687" name="Shape 687"/>
          <p:cNvSpPr/>
          <p:nvPr/>
        </p:nvSpPr>
        <p:spPr>
          <a:xfrm>
            <a:off x="235362" y="6624528"/>
            <a:ext cx="12552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2014 Motorola Solutions, Inc.</a:t>
            </a:r>
          </a:p>
        </p:txBody>
      </p:sp>
      <p:sp>
        <p:nvSpPr>
          <p:cNvPr id="688" name="Shape 688"/>
          <p:cNvSpPr txBox="1">
            <a:spLocks noGrp="1"/>
          </p:cNvSpPr>
          <p:nvPr>
            <p:ph type="body" idx="2"/>
          </p:nvPr>
        </p:nvSpPr>
        <p:spPr>
          <a:xfrm>
            <a:off x="1325563" y="0"/>
            <a:ext cx="6530400" cy="10791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9" name="Shape 689"/>
          <p:cNvSpPr/>
          <p:nvPr/>
        </p:nvSpPr>
        <p:spPr>
          <a:xfrm>
            <a:off x="0" y="0"/>
            <a:ext cx="1097400" cy="1097400"/>
          </a:xfrm>
          <a:prstGeom prst="rect">
            <a:avLst/>
          </a:prstGeom>
          <a:solidFill>
            <a:srgbClr val="B2B2B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690" name="Shape 690"/>
          <p:cNvSpPr txBox="1">
            <a:spLocks noGrp="1"/>
          </p:cNvSpPr>
          <p:nvPr>
            <p:ph type="body" idx="3"/>
          </p:nvPr>
        </p:nvSpPr>
        <p:spPr>
          <a:xfrm>
            <a:off x="186752" y="84355"/>
            <a:ext cx="766500" cy="940200"/>
          </a:xfrm>
          <a:prstGeom prst="rect">
            <a:avLst/>
          </a:prstGeom>
          <a:noFill/>
          <a:ln>
            <a:noFill/>
          </a:ln>
        </p:spPr>
        <p:txBody>
          <a:bodyPr lIns="91425" tIns="91425" rIns="91425" bIns="91425" anchor="t" anchorCtr="0"/>
          <a:lstStyle>
            <a:lvl1pPr marL="0" marR="0" lvl="0" indent="0" algn="l" rtl="0">
              <a:spcBef>
                <a:spcPts val="220"/>
              </a:spcBef>
              <a:buClr>
                <a:srgbClr val="000000"/>
              </a:buClr>
              <a:buFont typeface="Arial"/>
              <a:buNone/>
              <a:defRPr sz="11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1" name="Shape 691"/>
          <p:cNvSpPr txBox="1">
            <a:spLocks noGrp="1"/>
          </p:cNvSpPr>
          <p:nvPr>
            <p:ph type="body" idx="4"/>
          </p:nvPr>
        </p:nvSpPr>
        <p:spPr>
          <a:xfrm>
            <a:off x="1335087" y="2781300"/>
            <a:ext cx="7078800" cy="131310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accent3"/>
              </a:buClr>
              <a:buSzPct val="100000"/>
              <a:buFont typeface="Arial"/>
              <a:buChar char="•"/>
              <a:defRPr sz="2200" b="0" i="0" u="none" strike="noStrike" cap="none">
                <a:solidFill>
                  <a:schemeClr val="accent3"/>
                </a:solidFill>
                <a:latin typeface="Arial"/>
                <a:ea typeface="Arial"/>
                <a:cs typeface="Arial"/>
                <a:sym typeface="Arial"/>
              </a:defRPr>
            </a:lvl1pPr>
            <a:lvl2pPr marL="365760" marR="0" lvl="1" indent="-73659" algn="l" rtl="0">
              <a:spcBef>
                <a:spcPts val="0"/>
              </a:spcBef>
              <a:spcAft>
                <a:spcPts val="80"/>
              </a:spcAft>
              <a:buClr>
                <a:schemeClr val="accent3"/>
              </a:buClr>
              <a:buSzPct val="100000"/>
              <a:buFont typeface="Arial"/>
              <a:buChar char="–"/>
              <a:defRPr sz="1800" b="0" i="0" u="none" strike="noStrike" cap="none">
                <a:solidFill>
                  <a:schemeClr val="accent3"/>
                </a:solidFill>
                <a:latin typeface="Arial"/>
                <a:ea typeface="Arial"/>
                <a:cs typeface="Arial"/>
                <a:sym typeface="Arial"/>
              </a:defRPr>
            </a:lvl2pPr>
            <a:lvl3pPr marL="548640" marR="0" lvl="2" indent="-91440" algn="l" rtl="0">
              <a:spcBef>
                <a:spcPts val="0"/>
              </a:spcBef>
              <a:spcAft>
                <a:spcPts val="90"/>
              </a:spcAft>
              <a:buClr>
                <a:schemeClr val="accent3"/>
              </a:buClr>
              <a:buSzPct val="100000"/>
              <a:buFont typeface="Arial"/>
              <a:buChar char="•"/>
              <a:defRPr sz="1600" b="0" i="0" u="none" strike="noStrike" cap="none">
                <a:solidFill>
                  <a:schemeClr val="accent3"/>
                </a:solidFill>
                <a:latin typeface="Arial"/>
                <a:ea typeface="Arial"/>
                <a:cs typeface="Arial"/>
                <a:sym typeface="Arial"/>
              </a:defRPr>
            </a:lvl3pPr>
            <a:lvl4pPr marL="731520" marR="0" lvl="3" indent="-96519" algn="l" rtl="0">
              <a:spcBef>
                <a:spcPts val="0"/>
              </a:spcBef>
              <a:spcAft>
                <a:spcPts val="120"/>
              </a:spcAft>
              <a:buClr>
                <a:schemeClr val="accent3"/>
              </a:buClr>
              <a:buSzPct val="100000"/>
              <a:buFont typeface="Arial"/>
              <a:buChar char="–"/>
              <a:defRPr sz="1400" b="0" i="0" u="none" strike="noStrike" cap="none">
                <a:solidFill>
                  <a:schemeClr val="accent3"/>
                </a:solidFill>
                <a:latin typeface="Arial"/>
                <a:ea typeface="Arial"/>
                <a:cs typeface="Arial"/>
                <a:sym typeface="Arial"/>
              </a:defRPr>
            </a:lvl4pPr>
            <a:lvl5pPr marL="914400" marR="0" lvl="4" indent="-114300" algn="l" rtl="0">
              <a:spcBef>
                <a:spcPts val="0"/>
              </a:spcBef>
              <a:spcAft>
                <a:spcPts val="140"/>
              </a:spcAft>
              <a:buClr>
                <a:schemeClr val="accent3"/>
              </a:buClr>
              <a:buSzPct val="100000"/>
              <a:buFont typeface="Arial"/>
              <a:buChar char="•"/>
              <a:defRPr sz="1200" b="0" i="0" u="none" strike="noStrike" cap="none">
                <a:solidFill>
                  <a:schemeClr val="accent3"/>
                </a:solidFill>
                <a:latin typeface="Arial"/>
                <a:ea typeface="Arial"/>
                <a:cs typeface="Arial"/>
                <a:sym typeface="Arial"/>
              </a:defRPr>
            </a:lvl5pPr>
            <a:lvl6pPr marL="1051560" marR="0" lvl="5" indent="-73660" algn="l" rtl="0">
              <a:spcBef>
                <a:spcPts val="0"/>
              </a:spcBef>
              <a:spcAft>
                <a:spcPts val="100"/>
              </a:spcAft>
              <a:buClr>
                <a:schemeClr val="accent3"/>
              </a:buClr>
              <a:buSzPct val="100000"/>
              <a:buFont typeface="Merriweather Sans"/>
              <a:buChar char="-"/>
              <a:defRPr sz="1000" b="0" i="0" u="none" strike="noStrike" cap="none">
                <a:solidFill>
                  <a:schemeClr val="accent3"/>
                </a:solidFill>
                <a:latin typeface="Arial"/>
                <a:ea typeface="Arial"/>
                <a:cs typeface="Arial"/>
                <a:sym typeface="Arial"/>
              </a:defRPr>
            </a:lvl6pPr>
            <a:lvl7pPr marL="1051560" marR="0" lvl="6" indent="-73660" algn="l" rtl="0">
              <a:spcBef>
                <a:spcPts val="0"/>
              </a:spcBef>
              <a:spcAft>
                <a:spcPts val="100"/>
              </a:spcAft>
              <a:buClr>
                <a:schemeClr val="accent3"/>
              </a:buClr>
              <a:buSzPct val="100000"/>
              <a:buFont typeface="Arial"/>
              <a:buChar char="•"/>
              <a:defRPr sz="1000" b="0" i="0" u="none" strike="noStrike" cap="none">
                <a:solidFill>
                  <a:schemeClr val="accent3"/>
                </a:solidFill>
                <a:latin typeface="Arial"/>
                <a:ea typeface="Arial"/>
                <a:cs typeface="Arial"/>
                <a:sym typeface="Arial"/>
              </a:defRPr>
            </a:lvl7pPr>
            <a:lvl8pPr marL="1051560" marR="0" lvl="7" indent="-73660" algn="l" rtl="0">
              <a:lnSpc>
                <a:spcPct val="100000"/>
              </a:lnSpc>
              <a:spcBef>
                <a:spcPts val="0"/>
              </a:spcBef>
              <a:spcAft>
                <a:spcPts val="100"/>
              </a:spcAft>
              <a:buClr>
                <a:schemeClr val="accent3"/>
              </a:buClr>
              <a:buSzPct val="100000"/>
              <a:buFont typeface="Merriweather Sans"/>
              <a:buChar char="-"/>
              <a:defRPr sz="1000" b="0" i="0" u="none" strike="noStrike" cap="none">
                <a:solidFill>
                  <a:srgbClr val="000000"/>
                </a:solidFill>
                <a:latin typeface="Arial"/>
                <a:ea typeface="Arial"/>
                <a:cs typeface="Arial"/>
                <a:sym typeface="Arial"/>
              </a:defRPr>
            </a:lvl8pPr>
            <a:lvl9pPr marL="1051560" marR="0" lvl="8" indent="-73660" algn="l" rtl="0">
              <a:spcBef>
                <a:spcPts val="0"/>
              </a:spcBef>
              <a:spcAft>
                <a:spcPts val="100"/>
              </a:spcAft>
              <a:buClr>
                <a:srgbClr val="000000"/>
              </a:buClr>
              <a:buSzPct val="100000"/>
              <a:buFont typeface="Arial"/>
              <a:buChar char="•"/>
              <a:defRPr sz="1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Content Slide 2">
    <p:spTree>
      <p:nvGrpSpPr>
        <p:cNvPr id="1" name="Shape 692"/>
        <p:cNvGrpSpPr/>
        <p:nvPr/>
      </p:nvGrpSpPr>
      <p:grpSpPr>
        <a:xfrm>
          <a:off x="0" y="0"/>
          <a:ext cx="0" cy="0"/>
          <a:chOff x="0" y="0"/>
          <a:chExt cx="0" cy="0"/>
        </a:xfrm>
      </p:grpSpPr>
      <p:sp>
        <p:nvSpPr>
          <p:cNvPr id="693" name="Shape 693"/>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694" name="Shape 694"/>
          <p:cNvSpPr txBox="1">
            <a:spLocks noGrp="1"/>
          </p:cNvSpPr>
          <p:nvPr>
            <p:ph type="body" idx="1"/>
          </p:nvPr>
        </p:nvSpPr>
        <p:spPr>
          <a:xfrm>
            <a:off x="374395" y="2272966"/>
            <a:ext cx="4012500" cy="459900"/>
          </a:xfrm>
          <a:prstGeom prst="rect">
            <a:avLst/>
          </a:prstGeom>
          <a:noFill/>
          <a:ln>
            <a:noFill/>
          </a:ln>
        </p:spPr>
        <p:txBody>
          <a:bodyPr lIns="91425" tIns="91425" rIns="91425" bIns="91425" anchor="t" anchorCtr="0"/>
          <a:lstStyle>
            <a:lvl1pPr marL="0" marR="0" lvl="0" indent="0" algn="l" rtl="0">
              <a:lnSpc>
                <a:spcPct val="86363"/>
              </a:lnSpc>
              <a:spcBef>
                <a:spcPts val="0"/>
              </a:spcBef>
              <a:buClr>
                <a:srgbClr val="000000"/>
              </a:buClr>
              <a:buFont typeface="Arial"/>
              <a:buNone/>
              <a:defRPr sz="22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Shape 695"/>
          <p:cNvSpPr>
            <a:spLocks noGrp="1"/>
          </p:cNvSpPr>
          <p:nvPr>
            <p:ph type="pic" idx="2"/>
          </p:nvPr>
        </p:nvSpPr>
        <p:spPr>
          <a:xfrm>
            <a:off x="4570414" y="2256366"/>
            <a:ext cx="4573500" cy="4601700"/>
          </a:xfrm>
          <a:prstGeom prst="rect">
            <a:avLst/>
          </a:prstGeom>
          <a:noFill/>
          <a:ln>
            <a:noFill/>
          </a:ln>
        </p:spPr>
        <p:txBody>
          <a:bodyPr lIns="91425" tIns="91425" rIns="91425" bIns="91425" anchor="ctr" anchorCtr="0"/>
          <a:lstStyle>
            <a:lvl1pPr marL="0" marR="0" lvl="0" indent="0" algn="ctr" rtl="0">
              <a:spcBef>
                <a:spcPts val="440"/>
              </a:spcBef>
              <a:buClr>
                <a:srgbClr val="000000"/>
              </a:buClr>
              <a:buFont typeface="Arial"/>
              <a:buNone/>
              <a:defRPr sz="2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6" name="Shape 696"/>
          <p:cNvSpPr/>
          <p:nvPr/>
        </p:nvSpPr>
        <p:spPr>
          <a:xfrm>
            <a:off x="235362" y="6624528"/>
            <a:ext cx="12552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2014 Motorola Solutions, Inc.</a:t>
            </a:r>
          </a:p>
        </p:txBody>
      </p:sp>
      <p:sp>
        <p:nvSpPr>
          <p:cNvPr id="697" name="Shape 697"/>
          <p:cNvSpPr/>
          <p:nvPr/>
        </p:nvSpPr>
        <p:spPr>
          <a:xfrm>
            <a:off x="0" y="0"/>
            <a:ext cx="1097400" cy="1097400"/>
          </a:xfrm>
          <a:prstGeom prst="rect">
            <a:avLst/>
          </a:prstGeom>
          <a:solidFill>
            <a:srgbClr val="B2B2B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698" name="Shape 698"/>
          <p:cNvSpPr txBox="1">
            <a:spLocks noGrp="1"/>
          </p:cNvSpPr>
          <p:nvPr>
            <p:ph type="body" idx="3"/>
          </p:nvPr>
        </p:nvSpPr>
        <p:spPr>
          <a:xfrm>
            <a:off x="186752" y="84355"/>
            <a:ext cx="766500" cy="940200"/>
          </a:xfrm>
          <a:prstGeom prst="rect">
            <a:avLst/>
          </a:prstGeom>
          <a:noFill/>
          <a:ln>
            <a:noFill/>
          </a:ln>
        </p:spPr>
        <p:txBody>
          <a:bodyPr lIns="91425" tIns="91425" rIns="91425" bIns="91425" anchor="t" anchorCtr="0"/>
          <a:lstStyle>
            <a:lvl1pPr marL="0" marR="0" lvl="0" indent="0" algn="l" rtl="0">
              <a:spcBef>
                <a:spcPts val="220"/>
              </a:spcBef>
              <a:buClr>
                <a:srgbClr val="000000"/>
              </a:buClr>
              <a:buFont typeface="Arial"/>
              <a:buNone/>
              <a:defRPr sz="11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9" name="Shape 699"/>
          <p:cNvSpPr txBox="1">
            <a:spLocks noGrp="1"/>
          </p:cNvSpPr>
          <p:nvPr>
            <p:ph type="body" idx="4"/>
          </p:nvPr>
        </p:nvSpPr>
        <p:spPr>
          <a:xfrm>
            <a:off x="1325563" y="0"/>
            <a:ext cx="6530400" cy="10791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0" name="Shape 700"/>
          <p:cNvSpPr txBox="1">
            <a:spLocks noGrp="1"/>
          </p:cNvSpPr>
          <p:nvPr>
            <p:ph type="body" idx="5"/>
          </p:nvPr>
        </p:nvSpPr>
        <p:spPr>
          <a:xfrm>
            <a:off x="374395" y="2688097"/>
            <a:ext cx="4011300" cy="131310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accent3"/>
              </a:buClr>
              <a:buSzPct val="100000"/>
              <a:buFont typeface="Arial"/>
              <a:buChar char="•"/>
              <a:defRPr sz="2200" b="0" i="0" u="none" strike="noStrike" cap="none">
                <a:solidFill>
                  <a:schemeClr val="accent3"/>
                </a:solidFill>
                <a:latin typeface="Arial"/>
                <a:ea typeface="Arial"/>
                <a:cs typeface="Arial"/>
                <a:sym typeface="Arial"/>
              </a:defRPr>
            </a:lvl1pPr>
            <a:lvl2pPr marL="365760" marR="0" lvl="1" indent="-73659" algn="l" rtl="0">
              <a:spcBef>
                <a:spcPts val="0"/>
              </a:spcBef>
              <a:spcAft>
                <a:spcPts val="80"/>
              </a:spcAft>
              <a:buClr>
                <a:schemeClr val="accent3"/>
              </a:buClr>
              <a:buSzPct val="100000"/>
              <a:buFont typeface="Arial"/>
              <a:buChar char="–"/>
              <a:defRPr sz="1800" b="0" i="0" u="none" strike="noStrike" cap="none">
                <a:solidFill>
                  <a:schemeClr val="accent3"/>
                </a:solidFill>
                <a:latin typeface="Arial"/>
                <a:ea typeface="Arial"/>
                <a:cs typeface="Arial"/>
                <a:sym typeface="Arial"/>
              </a:defRPr>
            </a:lvl2pPr>
            <a:lvl3pPr marL="548640" marR="0" lvl="2" indent="-91440" algn="l" rtl="0">
              <a:spcBef>
                <a:spcPts val="0"/>
              </a:spcBef>
              <a:spcAft>
                <a:spcPts val="90"/>
              </a:spcAft>
              <a:buClr>
                <a:schemeClr val="accent3"/>
              </a:buClr>
              <a:buSzPct val="100000"/>
              <a:buFont typeface="Arial"/>
              <a:buChar char="•"/>
              <a:defRPr sz="1600" b="0" i="0" u="none" strike="noStrike" cap="none">
                <a:solidFill>
                  <a:schemeClr val="accent3"/>
                </a:solidFill>
                <a:latin typeface="Arial"/>
                <a:ea typeface="Arial"/>
                <a:cs typeface="Arial"/>
                <a:sym typeface="Arial"/>
              </a:defRPr>
            </a:lvl3pPr>
            <a:lvl4pPr marL="731520" marR="0" lvl="3" indent="-96519" algn="l" rtl="0">
              <a:spcBef>
                <a:spcPts val="0"/>
              </a:spcBef>
              <a:spcAft>
                <a:spcPts val="120"/>
              </a:spcAft>
              <a:buClr>
                <a:schemeClr val="accent3"/>
              </a:buClr>
              <a:buSzPct val="100000"/>
              <a:buFont typeface="Arial"/>
              <a:buChar char="–"/>
              <a:defRPr sz="1400" b="0" i="0" u="none" strike="noStrike" cap="none">
                <a:solidFill>
                  <a:schemeClr val="accent3"/>
                </a:solidFill>
                <a:latin typeface="Arial"/>
                <a:ea typeface="Arial"/>
                <a:cs typeface="Arial"/>
                <a:sym typeface="Arial"/>
              </a:defRPr>
            </a:lvl4pPr>
            <a:lvl5pPr marL="914400" marR="0" lvl="4" indent="-114300" algn="l" rtl="0">
              <a:spcBef>
                <a:spcPts val="0"/>
              </a:spcBef>
              <a:spcAft>
                <a:spcPts val="140"/>
              </a:spcAft>
              <a:buClr>
                <a:schemeClr val="accent3"/>
              </a:buClr>
              <a:buSzPct val="100000"/>
              <a:buFont typeface="Arial"/>
              <a:buChar char="•"/>
              <a:defRPr sz="1200" b="0" i="0" u="none" strike="noStrike" cap="none">
                <a:solidFill>
                  <a:schemeClr val="accent3"/>
                </a:solidFill>
                <a:latin typeface="Arial"/>
                <a:ea typeface="Arial"/>
                <a:cs typeface="Arial"/>
                <a:sym typeface="Arial"/>
              </a:defRPr>
            </a:lvl5pPr>
            <a:lvl6pPr marL="1051560" marR="0" lvl="5" indent="-73660" algn="l" rtl="0">
              <a:spcBef>
                <a:spcPts val="0"/>
              </a:spcBef>
              <a:spcAft>
                <a:spcPts val="100"/>
              </a:spcAft>
              <a:buClr>
                <a:schemeClr val="accent3"/>
              </a:buClr>
              <a:buSzPct val="100000"/>
              <a:buFont typeface="Merriweather Sans"/>
              <a:buChar char="-"/>
              <a:defRPr sz="1000" b="0" i="0" u="none" strike="noStrike" cap="none">
                <a:solidFill>
                  <a:schemeClr val="accent3"/>
                </a:solidFill>
                <a:latin typeface="Arial"/>
                <a:ea typeface="Arial"/>
                <a:cs typeface="Arial"/>
                <a:sym typeface="Arial"/>
              </a:defRPr>
            </a:lvl6pPr>
            <a:lvl7pPr marL="1051560" marR="0" lvl="6" indent="-73660" algn="l" rtl="0">
              <a:spcBef>
                <a:spcPts val="0"/>
              </a:spcBef>
              <a:spcAft>
                <a:spcPts val="100"/>
              </a:spcAft>
              <a:buClr>
                <a:schemeClr val="accent3"/>
              </a:buClr>
              <a:buSzPct val="100000"/>
              <a:buFont typeface="Arial"/>
              <a:buChar char="•"/>
              <a:defRPr sz="1000" b="0" i="0" u="none" strike="noStrike" cap="none">
                <a:solidFill>
                  <a:schemeClr val="accent3"/>
                </a:solidFill>
                <a:latin typeface="Arial"/>
                <a:ea typeface="Arial"/>
                <a:cs typeface="Arial"/>
                <a:sym typeface="Arial"/>
              </a:defRPr>
            </a:lvl7pPr>
            <a:lvl8pPr marL="1051560" marR="0" lvl="7" indent="-73660" algn="l" rtl="0">
              <a:lnSpc>
                <a:spcPct val="100000"/>
              </a:lnSpc>
              <a:spcBef>
                <a:spcPts val="0"/>
              </a:spcBef>
              <a:spcAft>
                <a:spcPts val="100"/>
              </a:spcAft>
              <a:buClr>
                <a:schemeClr val="accent3"/>
              </a:buClr>
              <a:buSzPct val="100000"/>
              <a:buFont typeface="Merriweather Sans"/>
              <a:buChar char="-"/>
              <a:defRPr sz="1000" b="0" i="0" u="none" strike="noStrike" cap="none">
                <a:solidFill>
                  <a:srgbClr val="000000"/>
                </a:solidFill>
                <a:latin typeface="Arial"/>
                <a:ea typeface="Arial"/>
                <a:cs typeface="Arial"/>
                <a:sym typeface="Arial"/>
              </a:defRPr>
            </a:lvl8pPr>
            <a:lvl9pPr marL="1051560" marR="0" lvl="8" indent="-73660" algn="l" rtl="0">
              <a:spcBef>
                <a:spcPts val="0"/>
              </a:spcBef>
              <a:spcAft>
                <a:spcPts val="100"/>
              </a:spcAft>
              <a:buClr>
                <a:srgbClr val="000000"/>
              </a:buClr>
              <a:buSzPct val="100000"/>
              <a:buFont typeface="Arial"/>
              <a:buChar char="•"/>
              <a:defRPr sz="1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ontent Slide 3">
    <p:spTree>
      <p:nvGrpSpPr>
        <p:cNvPr id="1" name="Shape 701"/>
        <p:cNvGrpSpPr/>
        <p:nvPr/>
      </p:nvGrpSpPr>
      <p:grpSpPr>
        <a:xfrm>
          <a:off x="0" y="0"/>
          <a:ext cx="0" cy="0"/>
          <a:chOff x="0" y="0"/>
          <a:chExt cx="0" cy="0"/>
        </a:xfrm>
      </p:grpSpPr>
      <p:sp>
        <p:nvSpPr>
          <p:cNvPr id="702" name="Shape 702"/>
          <p:cNvSpPr/>
          <p:nvPr/>
        </p:nvSpPr>
        <p:spPr>
          <a:xfrm>
            <a:off x="235362" y="6641461"/>
            <a:ext cx="12552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2014 Motorola Solutions, Inc.</a:t>
            </a:r>
          </a:p>
        </p:txBody>
      </p:sp>
      <p:sp>
        <p:nvSpPr>
          <p:cNvPr id="703" name="Shape 703"/>
          <p:cNvSpPr/>
          <p:nvPr/>
        </p:nvSpPr>
        <p:spPr>
          <a:xfrm>
            <a:off x="4570412" y="2317749"/>
            <a:ext cx="4573500" cy="45402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704" name="Shape 704"/>
          <p:cNvSpPr>
            <a:spLocks noGrp="1"/>
          </p:cNvSpPr>
          <p:nvPr>
            <p:ph type="pic" idx="2"/>
          </p:nvPr>
        </p:nvSpPr>
        <p:spPr>
          <a:xfrm>
            <a:off x="0" y="2324099"/>
            <a:ext cx="4570500" cy="4540200"/>
          </a:xfrm>
          <a:prstGeom prst="rect">
            <a:avLst/>
          </a:prstGeom>
          <a:solidFill>
            <a:srgbClr val="D8D8D8"/>
          </a:solidFill>
          <a:ln>
            <a:noFill/>
          </a:ln>
        </p:spPr>
        <p:txBody>
          <a:bodyPr lIns="91425" tIns="91425" rIns="91425" bIns="91425" anchor="ctr" anchorCtr="0"/>
          <a:lstStyle>
            <a:lvl1pPr marL="0" marR="0" lvl="0" indent="0" algn="ctr" rtl="0">
              <a:spcBef>
                <a:spcPts val="440"/>
              </a:spcBef>
              <a:buClr>
                <a:srgbClr val="000000"/>
              </a:buClr>
              <a:buFont typeface="Arial"/>
              <a:buNone/>
              <a:defRPr sz="2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5" name="Shape 705"/>
          <p:cNvSpPr txBox="1">
            <a:spLocks noGrp="1"/>
          </p:cNvSpPr>
          <p:nvPr>
            <p:ph type="body" idx="1"/>
          </p:nvPr>
        </p:nvSpPr>
        <p:spPr>
          <a:xfrm>
            <a:off x="4870410" y="2612768"/>
            <a:ext cx="4046700" cy="459900"/>
          </a:xfrm>
          <a:prstGeom prst="rect">
            <a:avLst/>
          </a:prstGeom>
          <a:noFill/>
          <a:ln>
            <a:noFill/>
          </a:ln>
        </p:spPr>
        <p:txBody>
          <a:bodyPr lIns="91425" tIns="91425" rIns="91425" bIns="91425" anchor="t" anchorCtr="0"/>
          <a:lstStyle>
            <a:lvl1pPr marL="0" marR="0" lvl="0" indent="0" algn="l" rtl="0">
              <a:lnSpc>
                <a:spcPct val="86363"/>
              </a:lnSpc>
              <a:spcBef>
                <a:spcPts val="0"/>
              </a:spcBef>
              <a:buClr>
                <a:schemeClr val="lt1"/>
              </a:buClr>
              <a:buFont typeface="Arial"/>
              <a:buNone/>
              <a:defRPr sz="22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6" name="Shape 706"/>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707" name="Shape 707"/>
          <p:cNvSpPr/>
          <p:nvPr/>
        </p:nvSpPr>
        <p:spPr>
          <a:xfrm>
            <a:off x="0" y="0"/>
            <a:ext cx="1097400" cy="1097400"/>
          </a:xfrm>
          <a:prstGeom prst="rect">
            <a:avLst/>
          </a:prstGeom>
          <a:solidFill>
            <a:srgbClr val="B2B2B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708" name="Shape 708"/>
          <p:cNvSpPr txBox="1">
            <a:spLocks noGrp="1"/>
          </p:cNvSpPr>
          <p:nvPr>
            <p:ph type="body" idx="3"/>
          </p:nvPr>
        </p:nvSpPr>
        <p:spPr>
          <a:xfrm>
            <a:off x="186752" y="84355"/>
            <a:ext cx="766500" cy="940200"/>
          </a:xfrm>
          <a:prstGeom prst="rect">
            <a:avLst/>
          </a:prstGeom>
          <a:noFill/>
          <a:ln>
            <a:noFill/>
          </a:ln>
        </p:spPr>
        <p:txBody>
          <a:bodyPr lIns="91425" tIns="91425" rIns="91425" bIns="91425" anchor="t" anchorCtr="0"/>
          <a:lstStyle>
            <a:lvl1pPr marL="0" marR="0" lvl="0" indent="0" algn="l" rtl="0">
              <a:spcBef>
                <a:spcPts val="220"/>
              </a:spcBef>
              <a:buClr>
                <a:srgbClr val="000000"/>
              </a:buClr>
              <a:buFont typeface="Arial"/>
              <a:buNone/>
              <a:defRPr sz="11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9" name="Shape 709"/>
          <p:cNvSpPr txBox="1">
            <a:spLocks noGrp="1"/>
          </p:cNvSpPr>
          <p:nvPr>
            <p:ph type="body" idx="4"/>
          </p:nvPr>
        </p:nvSpPr>
        <p:spPr>
          <a:xfrm>
            <a:off x="1325563" y="0"/>
            <a:ext cx="6530400" cy="10791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0" name="Shape 710"/>
          <p:cNvSpPr txBox="1">
            <a:spLocks noGrp="1"/>
          </p:cNvSpPr>
          <p:nvPr>
            <p:ph type="body" idx="5"/>
          </p:nvPr>
        </p:nvSpPr>
        <p:spPr>
          <a:xfrm>
            <a:off x="4870412" y="3025591"/>
            <a:ext cx="4011299" cy="1313099"/>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lt1"/>
              </a:buClr>
              <a:buSzPct val="100000"/>
              <a:buFont typeface="Arial"/>
              <a:buChar char="•"/>
              <a:defRPr sz="2200" b="0" i="0" u="none" strike="noStrike" cap="none">
                <a:solidFill>
                  <a:schemeClr val="lt1"/>
                </a:solidFill>
                <a:latin typeface="Arial"/>
                <a:ea typeface="Arial"/>
                <a:cs typeface="Arial"/>
                <a:sym typeface="Arial"/>
              </a:defRPr>
            </a:lvl1pPr>
            <a:lvl2pPr marL="365760" marR="0" lvl="1" indent="-73659" algn="l" rtl="0">
              <a:spcBef>
                <a:spcPts val="0"/>
              </a:spcBef>
              <a:spcAft>
                <a:spcPts val="80"/>
              </a:spcAft>
              <a:buClr>
                <a:schemeClr val="lt1"/>
              </a:buClr>
              <a:buSzPct val="100000"/>
              <a:buFont typeface="Arial"/>
              <a:buChar char="–"/>
              <a:defRPr sz="1800" b="0" i="0" u="none" strike="noStrike" cap="none">
                <a:solidFill>
                  <a:schemeClr val="lt1"/>
                </a:solidFill>
                <a:latin typeface="Arial"/>
                <a:ea typeface="Arial"/>
                <a:cs typeface="Arial"/>
                <a:sym typeface="Arial"/>
              </a:defRPr>
            </a:lvl2pPr>
            <a:lvl3pPr marL="548640" marR="0" lvl="2" indent="-91440" algn="l" rtl="0">
              <a:spcBef>
                <a:spcPts val="0"/>
              </a:spcBef>
              <a:spcAft>
                <a:spcPts val="90"/>
              </a:spcAft>
              <a:buClr>
                <a:schemeClr val="lt1"/>
              </a:buClr>
              <a:buSzPct val="100000"/>
              <a:buFont typeface="Arial"/>
              <a:buChar char="•"/>
              <a:defRPr sz="1600" b="0" i="0" u="none" strike="noStrike" cap="none">
                <a:solidFill>
                  <a:schemeClr val="lt1"/>
                </a:solidFill>
                <a:latin typeface="Arial"/>
                <a:ea typeface="Arial"/>
                <a:cs typeface="Arial"/>
                <a:sym typeface="Arial"/>
              </a:defRPr>
            </a:lvl3pPr>
            <a:lvl4pPr marL="731520" marR="0" lvl="3" indent="-96519" algn="l" rtl="0">
              <a:spcBef>
                <a:spcPts val="0"/>
              </a:spcBef>
              <a:spcAft>
                <a:spcPts val="120"/>
              </a:spcAft>
              <a:buClr>
                <a:schemeClr val="lt1"/>
              </a:buClr>
              <a:buSzPct val="100000"/>
              <a:buFont typeface="Arial"/>
              <a:buChar char="–"/>
              <a:defRPr sz="1400" b="0" i="0" u="none" strike="noStrike" cap="none">
                <a:solidFill>
                  <a:schemeClr val="lt1"/>
                </a:solidFill>
                <a:latin typeface="Arial"/>
                <a:ea typeface="Arial"/>
                <a:cs typeface="Arial"/>
                <a:sym typeface="Arial"/>
              </a:defRPr>
            </a:lvl4pPr>
            <a:lvl5pPr marL="914400" marR="0" lvl="4" indent="-114300" algn="l" rtl="0">
              <a:spcBef>
                <a:spcPts val="0"/>
              </a:spcBef>
              <a:spcAft>
                <a:spcPts val="140"/>
              </a:spcAft>
              <a:buClr>
                <a:schemeClr val="lt1"/>
              </a:buClr>
              <a:buSzPct val="100000"/>
              <a:buFont typeface="Arial"/>
              <a:buChar char="•"/>
              <a:defRPr sz="1200" b="0" i="0" u="none" strike="noStrike" cap="none">
                <a:solidFill>
                  <a:schemeClr val="lt1"/>
                </a:solidFill>
                <a:latin typeface="Arial"/>
                <a:ea typeface="Arial"/>
                <a:cs typeface="Arial"/>
                <a:sym typeface="Arial"/>
              </a:defRPr>
            </a:lvl5pPr>
            <a:lvl6pPr marL="1051560" marR="0" lvl="5" indent="-73660" algn="l" rtl="0">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6pPr>
            <a:lvl7pPr marL="1051560" marR="0" lvl="6"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7pPr>
            <a:lvl8pPr marL="1051560" marR="0" lvl="7" indent="-73660" algn="l" rtl="0">
              <a:lnSpc>
                <a:spcPct val="100000"/>
              </a:lnSpc>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8pPr>
            <a:lvl9pPr marL="1051560" marR="0" lvl="8"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ntent Slide 4">
    <p:spTree>
      <p:nvGrpSpPr>
        <p:cNvPr id="1" name="Shape 711"/>
        <p:cNvGrpSpPr/>
        <p:nvPr/>
      </p:nvGrpSpPr>
      <p:grpSpPr>
        <a:xfrm>
          <a:off x="0" y="0"/>
          <a:ext cx="0" cy="0"/>
          <a:chOff x="0" y="0"/>
          <a:chExt cx="0" cy="0"/>
        </a:xfrm>
      </p:grpSpPr>
      <p:sp>
        <p:nvSpPr>
          <p:cNvPr id="712" name="Shape 712"/>
          <p:cNvSpPr>
            <a:spLocks noGrp="1"/>
          </p:cNvSpPr>
          <p:nvPr>
            <p:ph type="pic" idx="2"/>
          </p:nvPr>
        </p:nvSpPr>
        <p:spPr>
          <a:xfrm>
            <a:off x="1" y="2317749"/>
            <a:ext cx="9144000" cy="3678300"/>
          </a:xfrm>
          <a:prstGeom prst="rect">
            <a:avLst/>
          </a:prstGeom>
          <a:noFill/>
          <a:ln>
            <a:noFill/>
          </a:ln>
        </p:spPr>
        <p:txBody>
          <a:bodyPr lIns="91425" tIns="91425" rIns="91425" bIns="91425" anchor="ctr" anchorCtr="0"/>
          <a:lstStyle>
            <a:lvl1pPr marL="0" marR="0" lvl="0" indent="0" algn="ctr" rtl="0">
              <a:spcBef>
                <a:spcPts val="440"/>
              </a:spcBef>
              <a:buClr>
                <a:srgbClr val="000000"/>
              </a:buClr>
              <a:buFont typeface="Arial"/>
              <a:buNone/>
              <a:defRPr sz="2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3" name="Shape 713"/>
          <p:cNvSpPr/>
          <p:nvPr/>
        </p:nvSpPr>
        <p:spPr>
          <a:xfrm>
            <a:off x="-1" y="5996144"/>
            <a:ext cx="9144000" cy="861899"/>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714" name="Shape 714"/>
          <p:cNvSpPr txBox="1">
            <a:spLocks noGrp="1"/>
          </p:cNvSpPr>
          <p:nvPr>
            <p:ph type="body" idx="1"/>
          </p:nvPr>
        </p:nvSpPr>
        <p:spPr>
          <a:xfrm>
            <a:off x="277697" y="6326037"/>
            <a:ext cx="8008200" cy="243600"/>
          </a:xfrm>
          <a:prstGeom prst="rect">
            <a:avLst/>
          </a:prstGeom>
          <a:noFill/>
          <a:ln>
            <a:noFill/>
          </a:ln>
        </p:spPr>
        <p:txBody>
          <a:bodyPr lIns="91425" tIns="91425" rIns="91425" bIns="91425" anchor="ctr" anchorCtr="0"/>
          <a:lstStyle>
            <a:lvl1pPr marL="0" marR="0" lvl="0" indent="0" algn="l" rtl="0">
              <a:lnSpc>
                <a:spcPct val="86363"/>
              </a:lnSpc>
              <a:spcBef>
                <a:spcPts val="0"/>
              </a:spcBef>
              <a:buClr>
                <a:schemeClr val="lt1"/>
              </a:buClr>
              <a:buFont typeface="Arial"/>
              <a:buNone/>
              <a:defRPr sz="22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5" name="Shape 715"/>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716" name="Shape 716"/>
          <p:cNvSpPr/>
          <p:nvPr/>
        </p:nvSpPr>
        <p:spPr>
          <a:xfrm>
            <a:off x="0" y="0"/>
            <a:ext cx="1097400" cy="1097400"/>
          </a:xfrm>
          <a:prstGeom prst="rect">
            <a:avLst/>
          </a:prstGeom>
          <a:solidFill>
            <a:srgbClr val="B2B2B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717" name="Shape 717"/>
          <p:cNvSpPr txBox="1">
            <a:spLocks noGrp="1"/>
          </p:cNvSpPr>
          <p:nvPr>
            <p:ph type="body" idx="3"/>
          </p:nvPr>
        </p:nvSpPr>
        <p:spPr>
          <a:xfrm>
            <a:off x="186752" y="84355"/>
            <a:ext cx="766500" cy="940200"/>
          </a:xfrm>
          <a:prstGeom prst="rect">
            <a:avLst/>
          </a:prstGeom>
          <a:noFill/>
          <a:ln>
            <a:noFill/>
          </a:ln>
        </p:spPr>
        <p:txBody>
          <a:bodyPr lIns="91425" tIns="91425" rIns="91425" bIns="91425" anchor="t" anchorCtr="0"/>
          <a:lstStyle>
            <a:lvl1pPr marL="0" marR="0" lvl="0" indent="0" algn="l" rtl="0">
              <a:spcBef>
                <a:spcPts val="220"/>
              </a:spcBef>
              <a:buClr>
                <a:srgbClr val="000000"/>
              </a:buClr>
              <a:buFont typeface="Arial"/>
              <a:buNone/>
              <a:defRPr sz="11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8" name="Shape 718"/>
          <p:cNvSpPr txBox="1">
            <a:spLocks noGrp="1"/>
          </p:cNvSpPr>
          <p:nvPr>
            <p:ph type="body" idx="4"/>
          </p:nvPr>
        </p:nvSpPr>
        <p:spPr>
          <a:xfrm>
            <a:off x="1325563" y="0"/>
            <a:ext cx="6530400" cy="10791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ontent Slide 5">
    <p:spTree>
      <p:nvGrpSpPr>
        <p:cNvPr id="1" name="Shape 719"/>
        <p:cNvGrpSpPr/>
        <p:nvPr/>
      </p:nvGrpSpPr>
      <p:grpSpPr>
        <a:xfrm>
          <a:off x="0" y="0"/>
          <a:ext cx="0" cy="0"/>
          <a:chOff x="0" y="0"/>
          <a:chExt cx="0" cy="0"/>
        </a:xfrm>
      </p:grpSpPr>
      <p:sp>
        <p:nvSpPr>
          <p:cNvPr id="720" name="Shape 720"/>
          <p:cNvSpPr/>
          <p:nvPr/>
        </p:nvSpPr>
        <p:spPr>
          <a:xfrm>
            <a:off x="1" y="2317750"/>
            <a:ext cx="9144000" cy="45402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721" name="Shape 721"/>
          <p:cNvSpPr/>
          <p:nvPr/>
        </p:nvSpPr>
        <p:spPr>
          <a:xfrm>
            <a:off x="235362" y="6624528"/>
            <a:ext cx="12552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2014 Motorola Solutions, Inc.</a:t>
            </a:r>
          </a:p>
        </p:txBody>
      </p:sp>
      <p:sp>
        <p:nvSpPr>
          <p:cNvPr id="722" name="Shape 722"/>
          <p:cNvSpPr txBox="1">
            <a:spLocks noGrp="1"/>
          </p:cNvSpPr>
          <p:nvPr>
            <p:ph type="body" idx="1"/>
          </p:nvPr>
        </p:nvSpPr>
        <p:spPr>
          <a:xfrm>
            <a:off x="4889501" y="2612768"/>
            <a:ext cx="3960899" cy="459900"/>
          </a:xfrm>
          <a:prstGeom prst="rect">
            <a:avLst/>
          </a:prstGeom>
          <a:noFill/>
          <a:ln>
            <a:noFill/>
          </a:ln>
        </p:spPr>
        <p:txBody>
          <a:bodyPr lIns="91425" tIns="91425" rIns="91425" bIns="91425" anchor="t" anchorCtr="0"/>
          <a:lstStyle>
            <a:lvl1pPr marL="0" marR="0" lvl="0" indent="0" algn="l" rtl="0">
              <a:lnSpc>
                <a:spcPct val="86363"/>
              </a:lnSpc>
              <a:spcBef>
                <a:spcPts val="0"/>
              </a:spcBef>
              <a:buClr>
                <a:schemeClr val="lt1"/>
              </a:buClr>
              <a:buFont typeface="Arial"/>
              <a:buNone/>
              <a:defRPr sz="22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3" name="Shape 723"/>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724" name="Shape 724"/>
          <p:cNvSpPr/>
          <p:nvPr/>
        </p:nvSpPr>
        <p:spPr>
          <a:xfrm>
            <a:off x="0" y="0"/>
            <a:ext cx="1097400" cy="1097400"/>
          </a:xfrm>
          <a:prstGeom prst="rect">
            <a:avLst/>
          </a:prstGeom>
          <a:solidFill>
            <a:srgbClr val="B2B2B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725" name="Shape 725"/>
          <p:cNvSpPr txBox="1">
            <a:spLocks noGrp="1"/>
          </p:cNvSpPr>
          <p:nvPr>
            <p:ph type="body" idx="2"/>
          </p:nvPr>
        </p:nvSpPr>
        <p:spPr>
          <a:xfrm>
            <a:off x="186752" y="84355"/>
            <a:ext cx="766500" cy="940200"/>
          </a:xfrm>
          <a:prstGeom prst="rect">
            <a:avLst/>
          </a:prstGeom>
          <a:noFill/>
          <a:ln>
            <a:noFill/>
          </a:ln>
        </p:spPr>
        <p:txBody>
          <a:bodyPr lIns="91425" tIns="91425" rIns="91425" bIns="91425" anchor="t" anchorCtr="0"/>
          <a:lstStyle>
            <a:lvl1pPr marL="0" marR="0" lvl="0" indent="0" algn="l" rtl="0">
              <a:spcBef>
                <a:spcPts val="220"/>
              </a:spcBef>
              <a:buClr>
                <a:srgbClr val="000000"/>
              </a:buClr>
              <a:buFont typeface="Arial"/>
              <a:buNone/>
              <a:defRPr sz="11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6" name="Shape 726"/>
          <p:cNvSpPr txBox="1">
            <a:spLocks noGrp="1"/>
          </p:cNvSpPr>
          <p:nvPr>
            <p:ph type="body" idx="3"/>
          </p:nvPr>
        </p:nvSpPr>
        <p:spPr>
          <a:xfrm>
            <a:off x="1325563" y="0"/>
            <a:ext cx="6530400" cy="10791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7" name="Shape 727"/>
          <p:cNvSpPr txBox="1">
            <a:spLocks noGrp="1"/>
          </p:cNvSpPr>
          <p:nvPr>
            <p:ph type="body" idx="4"/>
          </p:nvPr>
        </p:nvSpPr>
        <p:spPr>
          <a:xfrm>
            <a:off x="4889501" y="3025591"/>
            <a:ext cx="3951599" cy="1313099"/>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lt1"/>
              </a:buClr>
              <a:buSzPct val="100000"/>
              <a:buFont typeface="Arial"/>
              <a:buChar char="•"/>
              <a:defRPr sz="2200" b="0" i="0" u="none" strike="noStrike" cap="none">
                <a:solidFill>
                  <a:schemeClr val="lt1"/>
                </a:solidFill>
                <a:latin typeface="Arial"/>
                <a:ea typeface="Arial"/>
                <a:cs typeface="Arial"/>
                <a:sym typeface="Arial"/>
              </a:defRPr>
            </a:lvl1pPr>
            <a:lvl2pPr marL="365760" marR="0" lvl="1" indent="-73659" algn="l" rtl="0">
              <a:spcBef>
                <a:spcPts val="0"/>
              </a:spcBef>
              <a:spcAft>
                <a:spcPts val="80"/>
              </a:spcAft>
              <a:buClr>
                <a:schemeClr val="lt1"/>
              </a:buClr>
              <a:buSzPct val="100000"/>
              <a:buFont typeface="Arial"/>
              <a:buChar char="–"/>
              <a:defRPr sz="1800" b="0" i="0" u="none" strike="noStrike" cap="none">
                <a:solidFill>
                  <a:schemeClr val="lt1"/>
                </a:solidFill>
                <a:latin typeface="Arial"/>
                <a:ea typeface="Arial"/>
                <a:cs typeface="Arial"/>
                <a:sym typeface="Arial"/>
              </a:defRPr>
            </a:lvl2pPr>
            <a:lvl3pPr marL="548640" marR="0" lvl="2" indent="-91440" algn="l" rtl="0">
              <a:spcBef>
                <a:spcPts val="0"/>
              </a:spcBef>
              <a:spcAft>
                <a:spcPts val="90"/>
              </a:spcAft>
              <a:buClr>
                <a:schemeClr val="lt1"/>
              </a:buClr>
              <a:buSzPct val="100000"/>
              <a:buFont typeface="Arial"/>
              <a:buChar char="•"/>
              <a:defRPr sz="1600" b="0" i="0" u="none" strike="noStrike" cap="none">
                <a:solidFill>
                  <a:schemeClr val="lt1"/>
                </a:solidFill>
                <a:latin typeface="Arial"/>
                <a:ea typeface="Arial"/>
                <a:cs typeface="Arial"/>
                <a:sym typeface="Arial"/>
              </a:defRPr>
            </a:lvl3pPr>
            <a:lvl4pPr marL="731520" marR="0" lvl="3" indent="-96519" algn="l" rtl="0">
              <a:spcBef>
                <a:spcPts val="0"/>
              </a:spcBef>
              <a:spcAft>
                <a:spcPts val="120"/>
              </a:spcAft>
              <a:buClr>
                <a:schemeClr val="lt1"/>
              </a:buClr>
              <a:buSzPct val="100000"/>
              <a:buFont typeface="Arial"/>
              <a:buChar char="–"/>
              <a:defRPr sz="1400" b="0" i="0" u="none" strike="noStrike" cap="none">
                <a:solidFill>
                  <a:schemeClr val="lt1"/>
                </a:solidFill>
                <a:latin typeface="Arial"/>
                <a:ea typeface="Arial"/>
                <a:cs typeface="Arial"/>
                <a:sym typeface="Arial"/>
              </a:defRPr>
            </a:lvl4pPr>
            <a:lvl5pPr marL="914400" marR="0" lvl="4" indent="-114300" algn="l" rtl="0">
              <a:spcBef>
                <a:spcPts val="0"/>
              </a:spcBef>
              <a:spcAft>
                <a:spcPts val="140"/>
              </a:spcAft>
              <a:buClr>
                <a:schemeClr val="lt1"/>
              </a:buClr>
              <a:buSzPct val="100000"/>
              <a:buFont typeface="Arial"/>
              <a:buChar char="•"/>
              <a:defRPr sz="1200" b="0" i="0" u="none" strike="noStrike" cap="none">
                <a:solidFill>
                  <a:schemeClr val="lt1"/>
                </a:solidFill>
                <a:latin typeface="Arial"/>
                <a:ea typeface="Arial"/>
                <a:cs typeface="Arial"/>
                <a:sym typeface="Arial"/>
              </a:defRPr>
            </a:lvl5pPr>
            <a:lvl6pPr marL="1051560" marR="0" lvl="5" indent="-73660" algn="l" rtl="0">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6pPr>
            <a:lvl7pPr marL="1051560" marR="0" lvl="6"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7pPr>
            <a:lvl8pPr marL="1051560" marR="0" lvl="7" indent="-73660" algn="l" rtl="0">
              <a:lnSpc>
                <a:spcPct val="100000"/>
              </a:lnSpc>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8pPr>
            <a:lvl9pPr marL="1051560" marR="0" lvl="8"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Content Slide 11">
    <p:spTree>
      <p:nvGrpSpPr>
        <p:cNvPr id="1" name="Shape 728"/>
        <p:cNvGrpSpPr/>
        <p:nvPr/>
      </p:nvGrpSpPr>
      <p:grpSpPr>
        <a:xfrm>
          <a:off x="0" y="0"/>
          <a:ext cx="0" cy="0"/>
          <a:chOff x="0" y="0"/>
          <a:chExt cx="0" cy="0"/>
        </a:xfrm>
      </p:grpSpPr>
      <p:sp>
        <p:nvSpPr>
          <p:cNvPr id="729" name="Shape 729"/>
          <p:cNvSpPr/>
          <p:nvPr/>
        </p:nvSpPr>
        <p:spPr>
          <a:xfrm>
            <a:off x="1" y="1"/>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730" name="Shape 730"/>
          <p:cNvSpPr/>
          <p:nvPr/>
        </p:nvSpPr>
        <p:spPr>
          <a:xfrm>
            <a:off x="235362" y="6624528"/>
            <a:ext cx="12552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2014 Motorola Solutions, Inc.</a:t>
            </a:r>
          </a:p>
        </p:txBody>
      </p:sp>
      <p:sp>
        <p:nvSpPr>
          <p:cNvPr id="731" name="Shape 731"/>
          <p:cNvSpPr txBox="1">
            <a:spLocks noGrp="1"/>
          </p:cNvSpPr>
          <p:nvPr>
            <p:ph type="body" idx="1"/>
          </p:nvPr>
        </p:nvSpPr>
        <p:spPr>
          <a:xfrm>
            <a:off x="1325563" y="15273"/>
            <a:ext cx="6751500" cy="10092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lt1"/>
              </a:buClr>
              <a:buFont typeface="Arial"/>
              <a:buNone/>
              <a:defRPr sz="4000" b="1" i="0" u="none" strike="noStrike" cap="none">
                <a:solidFill>
                  <a:schemeClr val="lt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2" name="Shape 732"/>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733" name="Shape 733"/>
          <p:cNvSpPr txBox="1">
            <a:spLocks noGrp="1"/>
          </p:cNvSpPr>
          <p:nvPr>
            <p:ph type="body" idx="2"/>
          </p:nvPr>
        </p:nvSpPr>
        <p:spPr>
          <a:xfrm>
            <a:off x="4889501" y="2612768"/>
            <a:ext cx="3960899" cy="459900"/>
          </a:xfrm>
          <a:prstGeom prst="rect">
            <a:avLst/>
          </a:prstGeom>
          <a:noFill/>
          <a:ln>
            <a:noFill/>
          </a:ln>
        </p:spPr>
        <p:txBody>
          <a:bodyPr lIns="91425" tIns="91425" rIns="91425" bIns="91425" anchor="t" anchorCtr="0"/>
          <a:lstStyle>
            <a:lvl1pPr marL="0" marR="0" lvl="0" indent="0" algn="l" rtl="0">
              <a:lnSpc>
                <a:spcPct val="86363"/>
              </a:lnSpc>
              <a:spcBef>
                <a:spcPts val="0"/>
              </a:spcBef>
              <a:buClr>
                <a:schemeClr val="lt1"/>
              </a:buClr>
              <a:buFont typeface="Arial"/>
              <a:buNone/>
              <a:defRPr sz="22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4" name="Shape 734"/>
          <p:cNvSpPr/>
          <p:nvPr/>
        </p:nvSpPr>
        <p:spPr>
          <a:xfrm>
            <a:off x="0" y="0"/>
            <a:ext cx="1097400" cy="1097400"/>
          </a:xfrm>
          <a:prstGeom prst="rect">
            <a:avLst/>
          </a:prstGeom>
          <a:solidFill>
            <a:srgbClr val="B2B2B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735" name="Shape 735"/>
          <p:cNvSpPr txBox="1">
            <a:spLocks noGrp="1"/>
          </p:cNvSpPr>
          <p:nvPr>
            <p:ph type="body" idx="3"/>
          </p:nvPr>
        </p:nvSpPr>
        <p:spPr>
          <a:xfrm>
            <a:off x="186752" y="84355"/>
            <a:ext cx="766500" cy="940200"/>
          </a:xfrm>
          <a:prstGeom prst="rect">
            <a:avLst/>
          </a:prstGeom>
          <a:noFill/>
          <a:ln>
            <a:noFill/>
          </a:ln>
        </p:spPr>
        <p:txBody>
          <a:bodyPr lIns="91425" tIns="91425" rIns="91425" bIns="91425" anchor="t" anchorCtr="0"/>
          <a:lstStyle>
            <a:lvl1pPr marL="0" marR="0" lvl="0" indent="0" algn="l" rtl="0">
              <a:spcBef>
                <a:spcPts val="220"/>
              </a:spcBef>
              <a:buClr>
                <a:srgbClr val="000000"/>
              </a:buClr>
              <a:buFont typeface="Arial"/>
              <a:buNone/>
              <a:defRPr sz="11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736" name="Shape 736"/>
          <p:cNvGrpSpPr/>
          <p:nvPr/>
        </p:nvGrpSpPr>
        <p:grpSpPr>
          <a:xfrm>
            <a:off x="8351512" y="249563"/>
            <a:ext cx="601290" cy="604730"/>
            <a:chOff x="1632" y="1249"/>
            <a:chExt cx="2700" cy="2700"/>
          </a:xfrm>
        </p:grpSpPr>
        <p:sp>
          <p:nvSpPr>
            <p:cNvPr id="737" name="Shape 737"/>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738" name="Shape 738"/>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739" name="Shape 739"/>
          <p:cNvGrpSpPr/>
          <p:nvPr/>
        </p:nvGrpSpPr>
        <p:grpSpPr>
          <a:xfrm>
            <a:off x="8351512" y="249563"/>
            <a:ext cx="601290" cy="604730"/>
            <a:chOff x="1632" y="1249"/>
            <a:chExt cx="2700" cy="2700"/>
          </a:xfrm>
        </p:grpSpPr>
        <p:sp>
          <p:nvSpPr>
            <p:cNvPr id="740" name="Shape 740"/>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741" name="Shape 741"/>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742" name="Shape 742"/>
          <p:cNvGrpSpPr/>
          <p:nvPr/>
        </p:nvGrpSpPr>
        <p:grpSpPr>
          <a:xfrm>
            <a:off x="8351512" y="249563"/>
            <a:ext cx="601290" cy="604730"/>
            <a:chOff x="1632" y="1249"/>
            <a:chExt cx="2700" cy="2700"/>
          </a:xfrm>
        </p:grpSpPr>
        <p:sp>
          <p:nvSpPr>
            <p:cNvPr id="743" name="Shape 743"/>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744" name="Shape 744"/>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745" name="Shape 745"/>
          <p:cNvGrpSpPr/>
          <p:nvPr/>
        </p:nvGrpSpPr>
        <p:grpSpPr>
          <a:xfrm>
            <a:off x="8351512" y="249563"/>
            <a:ext cx="601290" cy="604730"/>
            <a:chOff x="1632" y="1249"/>
            <a:chExt cx="2700" cy="2700"/>
          </a:xfrm>
        </p:grpSpPr>
        <p:sp>
          <p:nvSpPr>
            <p:cNvPr id="746" name="Shape 746"/>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747" name="Shape 747"/>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748" name="Shape 748"/>
          <p:cNvGrpSpPr/>
          <p:nvPr/>
        </p:nvGrpSpPr>
        <p:grpSpPr>
          <a:xfrm>
            <a:off x="8351512" y="249563"/>
            <a:ext cx="601290" cy="604730"/>
            <a:chOff x="1632" y="1249"/>
            <a:chExt cx="2700" cy="2700"/>
          </a:xfrm>
        </p:grpSpPr>
        <p:sp>
          <p:nvSpPr>
            <p:cNvPr id="749" name="Shape 749"/>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750" name="Shape 75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751" name="Shape 751"/>
          <p:cNvGrpSpPr/>
          <p:nvPr/>
        </p:nvGrpSpPr>
        <p:grpSpPr>
          <a:xfrm>
            <a:off x="8351512" y="249563"/>
            <a:ext cx="601290" cy="604730"/>
            <a:chOff x="1632" y="1249"/>
            <a:chExt cx="2700" cy="2700"/>
          </a:xfrm>
        </p:grpSpPr>
        <p:sp>
          <p:nvSpPr>
            <p:cNvPr id="752" name="Shape 752"/>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753" name="Shape 753"/>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754" name="Shape 754"/>
          <p:cNvGrpSpPr/>
          <p:nvPr/>
        </p:nvGrpSpPr>
        <p:grpSpPr>
          <a:xfrm>
            <a:off x="8351512" y="249563"/>
            <a:ext cx="601290" cy="604730"/>
            <a:chOff x="1632" y="1249"/>
            <a:chExt cx="2700" cy="2700"/>
          </a:xfrm>
        </p:grpSpPr>
        <p:sp>
          <p:nvSpPr>
            <p:cNvPr id="755" name="Shape 755"/>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756" name="Shape 756"/>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757" name="Shape 757"/>
          <p:cNvGrpSpPr/>
          <p:nvPr/>
        </p:nvGrpSpPr>
        <p:grpSpPr>
          <a:xfrm>
            <a:off x="8351512" y="249563"/>
            <a:ext cx="601290" cy="604730"/>
            <a:chOff x="1632" y="1249"/>
            <a:chExt cx="2700" cy="2700"/>
          </a:xfrm>
        </p:grpSpPr>
        <p:sp>
          <p:nvSpPr>
            <p:cNvPr id="758" name="Shape 758"/>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759" name="Shape 759"/>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760" name="Shape 760"/>
          <p:cNvSpPr txBox="1">
            <a:spLocks noGrp="1"/>
          </p:cNvSpPr>
          <p:nvPr>
            <p:ph type="body" idx="4"/>
          </p:nvPr>
        </p:nvSpPr>
        <p:spPr>
          <a:xfrm>
            <a:off x="4889501" y="3025591"/>
            <a:ext cx="3951599" cy="1313099"/>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lt1"/>
              </a:buClr>
              <a:buSzPct val="100000"/>
              <a:buFont typeface="Arial"/>
              <a:buChar char="•"/>
              <a:defRPr sz="2200" b="0" i="0" u="none" strike="noStrike" cap="none">
                <a:solidFill>
                  <a:schemeClr val="lt1"/>
                </a:solidFill>
                <a:latin typeface="Arial"/>
                <a:ea typeface="Arial"/>
                <a:cs typeface="Arial"/>
                <a:sym typeface="Arial"/>
              </a:defRPr>
            </a:lvl1pPr>
            <a:lvl2pPr marL="365760" marR="0" lvl="1" indent="-73659" algn="l" rtl="0">
              <a:spcBef>
                <a:spcPts val="0"/>
              </a:spcBef>
              <a:spcAft>
                <a:spcPts val="80"/>
              </a:spcAft>
              <a:buClr>
                <a:schemeClr val="lt1"/>
              </a:buClr>
              <a:buSzPct val="100000"/>
              <a:buFont typeface="Arial"/>
              <a:buChar char="–"/>
              <a:defRPr sz="1800" b="0" i="0" u="none" strike="noStrike" cap="none">
                <a:solidFill>
                  <a:schemeClr val="lt1"/>
                </a:solidFill>
                <a:latin typeface="Arial"/>
                <a:ea typeface="Arial"/>
                <a:cs typeface="Arial"/>
                <a:sym typeface="Arial"/>
              </a:defRPr>
            </a:lvl2pPr>
            <a:lvl3pPr marL="548640" marR="0" lvl="2" indent="-91440" algn="l" rtl="0">
              <a:spcBef>
                <a:spcPts val="0"/>
              </a:spcBef>
              <a:spcAft>
                <a:spcPts val="90"/>
              </a:spcAft>
              <a:buClr>
                <a:schemeClr val="lt1"/>
              </a:buClr>
              <a:buSzPct val="100000"/>
              <a:buFont typeface="Arial"/>
              <a:buChar char="•"/>
              <a:defRPr sz="1600" b="0" i="0" u="none" strike="noStrike" cap="none">
                <a:solidFill>
                  <a:schemeClr val="lt1"/>
                </a:solidFill>
                <a:latin typeface="Arial"/>
                <a:ea typeface="Arial"/>
                <a:cs typeface="Arial"/>
                <a:sym typeface="Arial"/>
              </a:defRPr>
            </a:lvl3pPr>
            <a:lvl4pPr marL="731520" marR="0" lvl="3" indent="-96519" algn="l" rtl="0">
              <a:spcBef>
                <a:spcPts val="0"/>
              </a:spcBef>
              <a:spcAft>
                <a:spcPts val="120"/>
              </a:spcAft>
              <a:buClr>
                <a:schemeClr val="lt1"/>
              </a:buClr>
              <a:buSzPct val="100000"/>
              <a:buFont typeface="Arial"/>
              <a:buChar char="–"/>
              <a:defRPr sz="1400" b="0" i="0" u="none" strike="noStrike" cap="none">
                <a:solidFill>
                  <a:schemeClr val="lt1"/>
                </a:solidFill>
                <a:latin typeface="Arial"/>
                <a:ea typeface="Arial"/>
                <a:cs typeface="Arial"/>
                <a:sym typeface="Arial"/>
              </a:defRPr>
            </a:lvl4pPr>
            <a:lvl5pPr marL="914400" marR="0" lvl="4" indent="-114300" algn="l" rtl="0">
              <a:spcBef>
                <a:spcPts val="0"/>
              </a:spcBef>
              <a:spcAft>
                <a:spcPts val="140"/>
              </a:spcAft>
              <a:buClr>
                <a:schemeClr val="lt1"/>
              </a:buClr>
              <a:buSzPct val="100000"/>
              <a:buFont typeface="Arial"/>
              <a:buChar char="•"/>
              <a:defRPr sz="1200" b="0" i="0" u="none" strike="noStrike" cap="none">
                <a:solidFill>
                  <a:schemeClr val="lt1"/>
                </a:solidFill>
                <a:latin typeface="Arial"/>
                <a:ea typeface="Arial"/>
                <a:cs typeface="Arial"/>
                <a:sym typeface="Arial"/>
              </a:defRPr>
            </a:lvl5pPr>
            <a:lvl6pPr marL="1051560" marR="0" lvl="5" indent="-73660" algn="l" rtl="0">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6pPr>
            <a:lvl7pPr marL="1051560" marR="0" lvl="6"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7pPr>
            <a:lvl8pPr marL="1051560" marR="0" lvl="7" indent="-73660" algn="l" rtl="0">
              <a:lnSpc>
                <a:spcPct val="100000"/>
              </a:lnSpc>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8pPr>
            <a:lvl9pPr marL="1051560" marR="0" lvl="8"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9pPr>
          </a:lstStyle>
          <a:p>
            <a:endParaRPr/>
          </a:p>
        </p:txBody>
      </p:sp>
      <p:grpSp>
        <p:nvGrpSpPr>
          <p:cNvPr id="761" name="Shape 761"/>
          <p:cNvGrpSpPr/>
          <p:nvPr/>
        </p:nvGrpSpPr>
        <p:grpSpPr>
          <a:xfrm>
            <a:off x="8351512" y="249563"/>
            <a:ext cx="601290" cy="604730"/>
            <a:chOff x="1632" y="1249"/>
            <a:chExt cx="2700" cy="2700"/>
          </a:xfrm>
        </p:grpSpPr>
        <p:sp>
          <p:nvSpPr>
            <p:cNvPr id="762" name="Shape 762"/>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763" name="Shape 763"/>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ver Slide 2">
    <p:spTree>
      <p:nvGrpSpPr>
        <p:cNvPr id="1" name="Shape 46"/>
        <p:cNvGrpSpPr/>
        <p:nvPr/>
      </p:nvGrpSpPr>
      <p:grpSpPr>
        <a:xfrm>
          <a:off x="0" y="0"/>
          <a:ext cx="0" cy="0"/>
          <a:chOff x="0" y="0"/>
          <a:chExt cx="0" cy="0"/>
        </a:xfrm>
      </p:grpSpPr>
      <p:sp>
        <p:nvSpPr>
          <p:cNvPr id="47" name="Shape 47"/>
          <p:cNvSpPr/>
          <p:nvPr/>
        </p:nvSpPr>
        <p:spPr>
          <a:xfrm>
            <a:off x="10" y="0"/>
            <a:ext cx="3010855"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48" name="Shape 48"/>
          <p:cNvSpPr txBox="1">
            <a:spLocks noGrp="1"/>
          </p:cNvSpPr>
          <p:nvPr>
            <p:ph type="body" idx="1"/>
          </p:nvPr>
        </p:nvSpPr>
        <p:spPr>
          <a:xfrm>
            <a:off x="3233996" y="2146482"/>
            <a:ext cx="5486399" cy="2019142"/>
          </a:xfrm>
          <a:prstGeom prst="rect">
            <a:avLst/>
          </a:prstGeom>
          <a:noFill/>
          <a:ln>
            <a:noFill/>
          </a:ln>
        </p:spPr>
        <p:txBody>
          <a:bodyPr lIns="91425" tIns="91425" rIns="91425" bIns="91425" anchor="b" anchorCtr="0"/>
          <a:lstStyle>
            <a:lvl1pPr marL="0" marR="0" lvl="0" indent="0" algn="l" rtl="0">
              <a:lnSpc>
                <a:spcPct val="91923"/>
              </a:lnSpc>
              <a:spcBef>
                <a:spcPts val="0"/>
              </a:spcBef>
              <a:spcAft>
                <a:spcPts val="0"/>
              </a:spcAft>
              <a:buClr>
                <a:srgbClr val="000000"/>
              </a:buClr>
              <a:buFont typeface="Arial"/>
              <a:buNone/>
              <a:defRPr sz="5200" b="1" i="0" u="none" strike="noStrike" cap="none">
                <a:solidFill>
                  <a:srgbClr val="000000"/>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Shape 49"/>
          <p:cNvSpPr>
            <a:spLocks noGrp="1"/>
          </p:cNvSpPr>
          <p:nvPr>
            <p:ph type="pic" idx="2"/>
          </p:nvPr>
        </p:nvSpPr>
        <p:spPr>
          <a:xfrm>
            <a:off x="3342626" y="4882950"/>
            <a:ext cx="1162249" cy="1162250"/>
          </a:xfrm>
          <a:prstGeom prst="rect">
            <a:avLst/>
          </a:prstGeom>
          <a:noFill/>
          <a:ln>
            <a:noFill/>
          </a:ln>
        </p:spPr>
        <p:txBody>
          <a:bodyPr lIns="91425" tIns="91425" rIns="91425" bIns="91425" anchor="t" anchorCtr="0"/>
          <a:lstStyle>
            <a:lvl1pPr marL="0" marR="0" lvl="0" indent="0" algn="l" rtl="0">
              <a:spcBef>
                <a:spcPts val="240"/>
              </a:spcBef>
              <a:buClr>
                <a:srgbClr val="000000"/>
              </a:buClr>
              <a:buFont typeface="Arial"/>
              <a:buNone/>
              <a:defRPr sz="1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0" name="Shape 50"/>
          <p:cNvGrpSpPr/>
          <p:nvPr/>
        </p:nvGrpSpPr>
        <p:grpSpPr>
          <a:xfrm>
            <a:off x="8338926" y="220452"/>
            <a:ext cx="621122" cy="621792"/>
            <a:chOff x="1632" y="1248"/>
            <a:chExt cx="2614" cy="2614"/>
          </a:xfrm>
        </p:grpSpPr>
        <p:sp>
          <p:nvSpPr>
            <p:cNvPr id="51" name="Shape 51"/>
            <p:cNvSpPr/>
            <p:nvPr/>
          </p:nvSpPr>
          <p:spPr>
            <a:xfrm>
              <a:off x="1757" y="1372"/>
              <a:ext cx="2364" cy="2365"/>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2" name="Shape 52"/>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53" name="Shape 53"/>
          <p:cNvGrpSpPr/>
          <p:nvPr/>
        </p:nvGrpSpPr>
        <p:grpSpPr>
          <a:xfrm>
            <a:off x="8338926" y="220452"/>
            <a:ext cx="621122" cy="621792"/>
            <a:chOff x="1632" y="1248"/>
            <a:chExt cx="2614" cy="2614"/>
          </a:xfrm>
        </p:grpSpPr>
        <p:sp>
          <p:nvSpPr>
            <p:cNvPr id="54" name="Shape 54"/>
            <p:cNvSpPr/>
            <p:nvPr/>
          </p:nvSpPr>
          <p:spPr>
            <a:xfrm>
              <a:off x="1757" y="1372"/>
              <a:ext cx="2364" cy="2365"/>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5" name="Shape 55"/>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56" name="Shape 56"/>
          <p:cNvSpPr txBox="1">
            <a:spLocks noGrp="1"/>
          </p:cNvSpPr>
          <p:nvPr>
            <p:ph type="body" idx="3"/>
          </p:nvPr>
        </p:nvSpPr>
        <p:spPr>
          <a:xfrm>
            <a:off x="3338973" y="6341544"/>
            <a:ext cx="5796564" cy="332284"/>
          </a:xfrm>
          <a:prstGeom prst="rect">
            <a:avLst/>
          </a:prstGeom>
          <a:noFill/>
          <a:ln>
            <a:noFill/>
          </a:ln>
        </p:spPr>
        <p:txBody>
          <a:bodyPr lIns="91425" tIns="91425" rIns="91425" bIns="91425" anchor="ctr" anchorCtr="0"/>
          <a:lstStyle>
            <a:lvl1pPr marL="0" marR="0" lvl="0" indent="0" algn="l" rtl="0">
              <a:lnSpc>
                <a:spcPct val="86363"/>
              </a:lnSpc>
              <a:spcBef>
                <a:spcPts val="0"/>
              </a:spcBef>
              <a:buClr>
                <a:schemeClr val="dk1"/>
              </a:buClr>
              <a:buFont typeface="Arial"/>
              <a:buNone/>
              <a:defRPr sz="2200" b="1"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body" idx="4"/>
          </p:nvPr>
        </p:nvSpPr>
        <p:spPr>
          <a:xfrm>
            <a:off x="3254302" y="4050817"/>
            <a:ext cx="3682999" cy="702326"/>
          </a:xfrm>
          <a:prstGeom prst="rect">
            <a:avLst/>
          </a:prstGeom>
          <a:noFill/>
          <a:ln>
            <a:noFill/>
          </a:ln>
        </p:spPr>
        <p:txBody>
          <a:bodyPr lIns="91425" tIns="91425" rIns="91425" bIns="91425" anchor="t" anchorCtr="0"/>
          <a:lstStyle>
            <a:lvl1pPr marL="0" marR="0" lvl="0" indent="0" algn="l" rtl="0">
              <a:lnSpc>
                <a:spcPct val="114444"/>
              </a:lnSpc>
              <a:spcBef>
                <a:spcPts val="0"/>
              </a:spcBef>
              <a:buClr>
                <a:srgbClr val="000000"/>
              </a:buClr>
              <a:buFont typeface="Arial"/>
              <a:buNone/>
              <a:defRPr sz="18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Shape 58"/>
          <p:cNvSpPr/>
          <p:nvPr/>
        </p:nvSpPr>
        <p:spPr>
          <a:xfrm>
            <a:off x="10" y="0"/>
            <a:ext cx="3010855"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59" name="Shape 59"/>
          <p:cNvSpPr/>
          <p:nvPr/>
        </p:nvSpPr>
        <p:spPr>
          <a:xfrm>
            <a:off x="10" y="0"/>
            <a:ext cx="3010855"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60" name="Shape 60"/>
          <p:cNvSpPr/>
          <p:nvPr/>
        </p:nvSpPr>
        <p:spPr>
          <a:xfrm>
            <a:off x="10" y="0"/>
            <a:ext cx="3010855"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61" name="Shape 61"/>
          <p:cNvSpPr/>
          <p:nvPr/>
        </p:nvSpPr>
        <p:spPr>
          <a:xfrm>
            <a:off x="10" y="0"/>
            <a:ext cx="3010855"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62" name="Shape 62"/>
          <p:cNvSpPr/>
          <p:nvPr/>
        </p:nvSpPr>
        <p:spPr>
          <a:xfrm>
            <a:off x="10" y="0"/>
            <a:ext cx="3010855"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63" name="Shape 63"/>
          <p:cNvSpPr/>
          <p:nvPr/>
        </p:nvSpPr>
        <p:spPr>
          <a:xfrm>
            <a:off x="10" y="0"/>
            <a:ext cx="3010855"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ontent Slide 6">
    <p:spTree>
      <p:nvGrpSpPr>
        <p:cNvPr id="1" name="Shape 764"/>
        <p:cNvGrpSpPr/>
        <p:nvPr/>
      </p:nvGrpSpPr>
      <p:grpSpPr>
        <a:xfrm>
          <a:off x="0" y="0"/>
          <a:ext cx="0" cy="0"/>
          <a:chOff x="0" y="0"/>
          <a:chExt cx="0" cy="0"/>
        </a:xfrm>
      </p:grpSpPr>
      <p:sp>
        <p:nvSpPr>
          <p:cNvPr id="765" name="Shape 765"/>
          <p:cNvSpPr/>
          <p:nvPr/>
        </p:nvSpPr>
        <p:spPr>
          <a:xfrm>
            <a:off x="1" y="2317750"/>
            <a:ext cx="9144000" cy="4540200"/>
          </a:xfrm>
          <a:prstGeom prst="rect">
            <a:avLst/>
          </a:prstGeom>
          <a:solidFill>
            <a:srgbClr val="D8D8D8"/>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766" name="Shape 766"/>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767" name="Shape 767"/>
          <p:cNvSpPr/>
          <p:nvPr/>
        </p:nvSpPr>
        <p:spPr>
          <a:xfrm>
            <a:off x="235362" y="6624528"/>
            <a:ext cx="12552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2014 Motorola Solutions, Inc.</a:t>
            </a:r>
          </a:p>
        </p:txBody>
      </p:sp>
      <p:sp>
        <p:nvSpPr>
          <p:cNvPr id="768" name="Shape 768"/>
          <p:cNvSpPr/>
          <p:nvPr/>
        </p:nvSpPr>
        <p:spPr>
          <a:xfrm>
            <a:off x="0" y="0"/>
            <a:ext cx="1097400" cy="1097400"/>
          </a:xfrm>
          <a:prstGeom prst="rect">
            <a:avLst/>
          </a:prstGeom>
          <a:solidFill>
            <a:srgbClr val="B2B2B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769" name="Shape 769"/>
          <p:cNvSpPr txBox="1">
            <a:spLocks noGrp="1"/>
          </p:cNvSpPr>
          <p:nvPr>
            <p:ph type="body" idx="1"/>
          </p:nvPr>
        </p:nvSpPr>
        <p:spPr>
          <a:xfrm>
            <a:off x="186752" y="84355"/>
            <a:ext cx="766500" cy="940200"/>
          </a:xfrm>
          <a:prstGeom prst="rect">
            <a:avLst/>
          </a:prstGeom>
          <a:noFill/>
          <a:ln>
            <a:noFill/>
          </a:ln>
        </p:spPr>
        <p:txBody>
          <a:bodyPr lIns="91425" tIns="91425" rIns="91425" bIns="91425" anchor="t" anchorCtr="0"/>
          <a:lstStyle>
            <a:lvl1pPr marL="0" marR="0" lvl="0" indent="0" algn="l" rtl="0">
              <a:spcBef>
                <a:spcPts val="220"/>
              </a:spcBef>
              <a:buClr>
                <a:srgbClr val="000000"/>
              </a:buClr>
              <a:buFont typeface="Arial"/>
              <a:buNone/>
              <a:defRPr sz="11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0" name="Shape 770"/>
          <p:cNvSpPr txBox="1">
            <a:spLocks noGrp="1"/>
          </p:cNvSpPr>
          <p:nvPr>
            <p:ph type="body" idx="2"/>
          </p:nvPr>
        </p:nvSpPr>
        <p:spPr>
          <a:xfrm>
            <a:off x="1325563" y="0"/>
            <a:ext cx="6530400" cy="10791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Content Slide 6">
    <p:spTree>
      <p:nvGrpSpPr>
        <p:cNvPr id="1" name="Shape 771"/>
        <p:cNvGrpSpPr/>
        <p:nvPr/>
      </p:nvGrpSpPr>
      <p:grpSpPr>
        <a:xfrm>
          <a:off x="0" y="0"/>
          <a:ext cx="0" cy="0"/>
          <a:chOff x="0" y="0"/>
          <a:chExt cx="0" cy="0"/>
        </a:xfrm>
      </p:grpSpPr>
      <p:sp>
        <p:nvSpPr>
          <p:cNvPr id="772" name="Shape 772"/>
          <p:cNvSpPr/>
          <p:nvPr/>
        </p:nvSpPr>
        <p:spPr>
          <a:xfrm>
            <a:off x="1" y="1458913"/>
            <a:ext cx="9144000" cy="53991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773" name="Shape 773"/>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774" name="Shape 774"/>
          <p:cNvSpPr/>
          <p:nvPr/>
        </p:nvSpPr>
        <p:spPr>
          <a:xfrm>
            <a:off x="235362" y="6624528"/>
            <a:ext cx="12552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2014 Motorola Solutions, Inc.</a:t>
            </a:r>
          </a:p>
        </p:txBody>
      </p:sp>
      <p:sp>
        <p:nvSpPr>
          <p:cNvPr id="775" name="Shape 775"/>
          <p:cNvSpPr/>
          <p:nvPr/>
        </p:nvSpPr>
        <p:spPr>
          <a:xfrm>
            <a:off x="0" y="0"/>
            <a:ext cx="1097400" cy="1097400"/>
          </a:xfrm>
          <a:prstGeom prst="rect">
            <a:avLst/>
          </a:prstGeom>
          <a:solidFill>
            <a:srgbClr val="B2B2B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776" name="Shape 776"/>
          <p:cNvSpPr txBox="1">
            <a:spLocks noGrp="1"/>
          </p:cNvSpPr>
          <p:nvPr>
            <p:ph type="body" idx="1"/>
          </p:nvPr>
        </p:nvSpPr>
        <p:spPr>
          <a:xfrm>
            <a:off x="186752" y="84355"/>
            <a:ext cx="766500" cy="940200"/>
          </a:xfrm>
          <a:prstGeom prst="rect">
            <a:avLst/>
          </a:prstGeom>
          <a:noFill/>
          <a:ln>
            <a:noFill/>
          </a:ln>
        </p:spPr>
        <p:txBody>
          <a:bodyPr lIns="91425" tIns="91425" rIns="91425" bIns="91425" anchor="t" anchorCtr="0"/>
          <a:lstStyle>
            <a:lvl1pPr marL="0" marR="0" lvl="0" indent="0" algn="l" rtl="0">
              <a:spcBef>
                <a:spcPts val="220"/>
              </a:spcBef>
              <a:buClr>
                <a:srgbClr val="000000"/>
              </a:buClr>
              <a:buFont typeface="Arial"/>
              <a:buNone/>
              <a:defRPr sz="11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7" name="Shape 777"/>
          <p:cNvSpPr txBox="1">
            <a:spLocks noGrp="1"/>
          </p:cNvSpPr>
          <p:nvPr>
            <p:ph type="body" idx="2"/>
          </p:nvPr>
        </p:nvSpPr>
        <p:spPr>
          <a:xfrm>
            <a:off x="1325563" y="0"/>
            <a:ext cx="6530400" cy="10791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8" name="Shape 778"/>
          <p:cNvSpPr>
            <a:spLocks noGrp="1"/>
          </p:cNvSpPr>
          <p:nvPr>
            <p:ph type="pic" idx="3"/>
          </p:nvPr>
        </p:nvSpPr>
        <p:spPr>
          <a:xfrm>
            <a:off x="0" y="1458913"/>
            <a:ext cx="9144000" cy="2611500"/>
          </a:xfrm>
          <a:prstGeom prst="rect">
            <a:avLst/>
          </a:prstGeom>
          <a:noFill/>
          <a:ln>
            <a:noFill/>
          </a:ln>
        </p:spPr>
        <p:txBody>
          <a:bodyPr lIns="91425" tIns="91425" rIns="91425" bIns="91425" anchor="ctr" anchorCtr="0"/>
          <a:lstStyle>
            <a:lvl1pPr marL="0" marR="0" lvl="0" indent="0" algn="ctr" rtl="0">
              <a:spcBef>
                <a:spcPts val="400"/>
              </a:spcBef>
              <a:buClr>
                <a:srgbClr val="000000"/>
              </a:buClr>
              <a:buFont typeface="Arial"/>
              <a:buNone/>
              <a:defRPr sz="20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9" name="Shape 779"/>
          <p:cNvSpPr txBox="1">
            <a:spLocks noGrp="1"/>
          </p:cNvSpPr>
          <p:nvPr>
            <p:ph type="body" idx="4"/>
          </p:nvPr>
        </p:nvSpPr>
        <p:spPr>
          <a:xfrm>
            <a:off x="1325563" y="4432316"/>
            <a:ext cx="3960900" cy="459900"/>
          </a:xfrm>
          <a:prstGeom prst="rect">
            <a:avLst/>
          </a:prstGeom>
          <a:noFill/>
          <a:ln>
            <a:noFill/>
          </a:ln>
        </p:spPr>
        <p:txBody>
          <a:bodyPr lIns="91425" tIns="91425" rIns="91425" bIns="91425" anchor="t" anchorCtr="0"/>
          <a:lstStyle>
            <a:lvl1pPr marL="0" marR="0" lvl="0" indent="0" algn="l" rtl="0">
              <a:lnSpc>
                <a:spcPct val="86363"/>
              </a:lnSpc>
              <a:spcBef>
                <a:spcPts val="0"/>
              </a:spcBef>
              <a:buClr>
                <a:schemeClr val="lt1"/>
              </a:buClr>
              <a:buFont typeface="Arial"/>
              <a:buNone/>
              <a:defRPr sz="22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0" name="Shape 780"/>
          <p:cNvSpPr txBox="1">
            <a:spLocks noGrp="1"/>
          </p:cNvSpPr>
          <p:nvPr>
            <p:ph type="body" idx="5"/>
          </p:nvPr>
        </p:nvSpPr>
        <p:spPr>
          <a:xfrm>
            <a:off x="1325563" y="4826683"/>
            <a:ext cx="3951600" cy="131310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lt1"/>
              </a:buClr>
              <a:buSzPct val="100000"/>
              <a:buFont typeface="Arial"/>
              <a:buChar char="•"/>
              <a:defRPr sz="2200" b="0" i="0" u="none" strike="noStrike" cap="none">
                <a:solidFill>
                  <a:schemeClr val="lt1"/>
                </a:solidFill>
                <a:latin typeface="Arial"/>
                <a:ea typeface="Arial"/>
                <a:cs typeface="Arial"/>
                <a:sym typeface="Arial"/>
              </a:defRPr>
            </a:lvl1pPr>
            <a:lvl2pPr marL="365760" marR="0" lvl="1" indent="-73659" algn="l" rtl="0">
              <a:spcBef>
                <a:spcPts val="0"/>
              </a:spcBef>
              <a:spcAft>
                <a:spcPts val="80"/>
              </a:spcAft>
              <a:buClr>
                <a:schemeClr val="lt1"/>
              </a:buClr>
              <a:buSzPct val="100000"/>
              <a:buFont typeface="Arial"/>
              <a:buChar char="–"/>
              <a:defRPr sz="1800" b="0" i="0" u="none" strike="noStrike" cap="none">
                <a:solidFill>
                  <a:schemeClr val="lt1"/>
                </a:solidFill>
                <a:latin typeface="Arial"/>
                <a:ea typeface="Arial"/>
                <a:cs typeface="Arial"/>
                <a:sym typeface="Arial"/>
              </a:defRPr>
            </a:lvl2pPr>
            <a:lvl3pPr marL="548640" marR="0" lvl="2" indent="-91440" algn="l" rtl="0">
              <a:spcBef>
                <a:spcPts val="0"/>
              </a:spcBef>
              <a:spcAft>
                <a:spcPts val="90"/>
              </a:spcAft>
              <a:buClr>
                <a:schemeClr val="lt1"/>
              </a:buClr>
              <a:buSzPct val="100000"/>
              <a:buFont typeface="Arial"/>
              <a:buChar char="•"/>
              <a:defRPr sz="1600" b="0" i="0" u="none" strike="noStrike" cap="none">
                <a:solidFill>
                  <a:schemeClr val="lt1"/>
                </a:solidFill>
                <a:latin typeface="Arial"/>
                <a:ea typeface="Arial"/>
                <a:cs typeface="Arial"/>
                <a:sym typeface="Arial"/>
              </a:defRPr>
            </a:lvl3pPr>
            <a:lvl4pPr marL="731520" marR="0" lvl="3" indent="-96519" algn="l" rtl="0">
              <a:spcBef>
                <a:spcPts val="0"/>
              </a:spcBef>
              <a:spcAft>
                <a:spcPts val="120"/>
              </a:spcAft>
              <a:buClr>
                <a:schemeClr val="lt1"/>
              </a:buClr>
              <a:buSzPct val="100000"/>
              <a:buFont typeface="Arial"/>
              <a:buChar char="–"/>
              <a:defRPr sz="1400" b="0" i="0" u="none" strike="noStrike" cap="none">
                <a:solidFill>
                  <a:schemeClr val="lt1"/>
                </a:solidFill>
                <a:latin typeface="Arial"/>
                <a:ea typeface="Arial"/>
                <a:cs typeface="Arial"/>
                <a:sym typeface="Arial"/>
              </a:defRPr>
            </a:lvl4pPr>
            <a:lvl5pPr marL="914400" marR="0" lvl="4" indent="-114300" algn="l" rtl="0">
              <a:spcBef>
                <a:spcPts val="0"/>
              </a:spcBef>
              <a:spcAft>
                <a:spcPts val="140"/>
              </a:spcAft>
              <a:buClr>
                <a:schemeClr val="lt1"/>
              </a:buClr>
              <a:buSzPct val="100000"/>
              <a:buFont typeface="Arial"/>
              <a:buChar char="•"/>
              <a:defRPr sz="1200" b="0" i="0" u="none" strike="noStrike" cap="none">
                <a:solidFill>
                  <a:schemeClr val="lt1"/>
                </a:solidFill>
                <a:latin typeface="Arial"/>
                <a:ea typeface="Arial"/>
                <a:cs typeface="Arial"/>
                <a:sym typeface="Arial"/>
              </a:defRPr>
            </a:lvl5pPr>
            <a:lvl6pPr marL="1051560" marR="0" lvl="5" indent="-73660" algn="l" rtl="0">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6pPr>
            <a:lvl7pPr marL="1051560" marR="0" lvl="6"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7pPr>
            <a:lvl8pPr marL="1051560" marR="0" lvl="7" indent="-73660" algn="l" rtl="0">
              <a:lnSpc>
                <a:spcPct val="100000"/>
              </a:lnSpc>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8pPr>
            <a:lvl9pPr marL="1051560" marR="0" lvl="8"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ontent Slide 7">
    <p:spTree>
      <p:nvGrpSpPr>
        <p:cNvPr id="1" name="Shape 781"/>
        <p:cNvGrpSpPr/>
        <p:nvPr/>
      </p:nvGrpSpPr>
      <p:grpSpPr>
        <a:xfrm>
          <a:off x="0" y="0"/>
          <a:ext cx="0" cy="0"/>
          <a:chOff x="0" y="0"/>
          <a:chExt cx="0" cy="0"/>
        </a:xfrm>
      </p:grpSpPr>
      <p:sp>
        <p:nvSpPr>
          <p:cNvPr id="782" name="Shape 782"/>
          <p:cNvSpPr/>
          <p:nvPr/>
        </p:nvSpPr>
        <p:spPr>
          <a:xfrm>
            <a:off x="1" y="1"/>
            <a:ext cx="9144000" cy="10899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783" name="Shape 783"/>
          <p:cNvSpPr txBox="1">
            <a:spLocks noGrp="1"/>
          </p:cNvSpPr>
          <p:nvPr>
            <p:ph type="body" idx="1"/>
          </p:nvPr>
        </p:nvSpPr>
        <p:spPr>
          <a:xfrm>
            <a:off x="1334832" y="2334766"/>
            <a:ext cx="7142400" cy="459900"/>
          </a:xfrm>
          <a:prstGeom prst="rect">
            <a:avLst/>
          </a:prstGeom>
          <a:noFill/>
          <a:ln>
            <a:noFill/>
          </a:ln>
        </p:spPr>
        <p:txBody>
          <a:bodyPr lIns="91425" tIns="91425" rIns="91425" bIns="91425" anchor="t" anchorCtr="0"/>
          <a:lstStyle>
            <a:lvl1pPr marL="0" marR="0" lvl="0" indent="0" algn="l" rtl="0">
              <a:lnSpc>
                <a:spcPct val="86363"/>
              </a:lnSpc>
              <a:spcBef>
                <a:spcPts val="0"/>
              </a:spcBef>
              <a:buClr>
                <a:srgbClr val="000000"/>
              </a:buClr>
              <a:buFont typeface="Arial"/>
              <a:buNone/>
              <a:defRPr sz="22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4" name="Shape 784"/>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785" name="Shape 785"/>
          <p:cNvSpPr/>
          <p:nvPr/>
        </p:nvSpPr>
        <p:spPr>
          <a:xfrm>
            <a:off x="235362" y="6624528"/>
            <a:ext cx="12552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2014 Motorola Solutions, Inc.</a:t>
            </a:r>
          </a:p>
        </p:txBody>
      </p:sp>
      <p:sp>
        <p:nvSpPr>
          <p:cNvPr id="786" name="Shape 786"/>
          <p:cNvSpPr/>
          <p:nvPr/>
        </p:nvSpPr>
        <p:spPr>
          <a:xfrm>
            <a:off x="0" y="0"/>
            <a:ext cx="1097400" cy="1097400"/>
          </a:xfrm>
          <a:prstGeom prst="rect">
            <a:avLst/>
          </a:prstGeom>
          <a:solidFill>
            <a:srgbClr val="B2B2B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787" name="Shape 787"/>
          <p:cNvSpPr txBox="1">
            <a:spLocks noGrp="1"/>
          </p:cNvSpPr>
          <p:nvPr>
            <p:ph type="body" idx="2"/>
          </p:nvPr>
        </p:nvSpPr>
        <p:spPr>
          <a:xfrm>
            <a:off x="186752" y="84355"/>
            <a:ext cx="766500" cy="940200"/>
          </a:xfrm>
          <a:prstGeom prst="rect">
            <a:avLst/>
          </a:prstGeom>
          <a:noFill/>
          <a:ln>
            <a:noFill/>
          </a:ln>
        </p:spPr>
        <p:txBody>
          <a:bodyPr lIns="91425" tIns="91425" rIns="91425" bIns="91425" anchor="t" anchorCtr="0"/>
          <a:lstStyle>
            <a:lvl1pPr marL="0" marR="0" lvl="0" indent="0" algn="l" rtl="0">
              <a:spcBef>
                <a:spcPts val="220"/>
              </a:spcBef>
              <a:buClr>
                <a:srgbClr val="000000"/>
              </a:buClr>
              <a:buFont typeface="Arial"/>
              <a:buNone/>
              <a:defRPr sz="11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788" name="Shape 788"/>
          <p:cNvGrpSpPr/>
          <p:nvPr/>
        </p:nvGrpSpPr>
        <p:grpSpPr>
          <a:xfrm>
            <a:off x="8351512" y="249563"/>
            <a:ext cx="601290" cy="604730"/>
            <a:chOff x="1632" y="1249"/>
            <a:chExt cx="2700" cy="2700"/>
          </a:xfrm>
        </p:grpSpPr>
        <p:sp>
          <p:nvSpPr>
            <p:cNvPr id="789" name="Shape 789"/>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790" name="Shape 79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791" name="Shape 791"/>
          <p:cNvGrpSpPr/>
          <p:nvPr/>
        </p:nvGrpSpPr>
        <p:grpSpPr>
          <a:xfrm>
            <a:off x="8351512" y="249563"/>
            <a:ext cx="601290" cy="604730"/>
            <a:chOff x="1632" y="1249"/>
            <a:chExt cx="2700" cy="2700"/>
          </a:xfrm>
        </p:grpSpPr>
        <p:sp>
          <p:nvSpPr>
            <p:cNvPr id="792" name="Shape 792"/>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793" name="Shape 793"/>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794" name="Shape 794"/>
          <p:cNvSpPr txBox="1">
            <a:spLocks noGrp="1"/>
          </p:cNvSpPr>
          <p:nvPr>
            <p:ph type="body" idx="3"/>
          </p:nvPr>
        </p:nvSpPr>
        <p:spPr>
          <a:xfrm>
            <a:off x="1325563" y="15273"/>
            <a:ext cx="6751500" cy="10092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lt1"/>
              </a:buClr>
              <a:buFont typeface="Arial"/>
              <a:buNone/>
              <a:defRPr sz="4000" b="1" i="0" u="none" strike="noStrike" cap="none">
                <a:solidFill>
                  <a:schemeClr val="lt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795" name="Shape 795"/>
          <p:cNvGrpSpPr/>
          <p:nvPr/>
        </p:nvGrpSpPr>
        <p:grpSpPr>
          <a:xfrm>
            <a:off x="8351512" y="249563"/>
            <a:ext cx="601290" cy="604730"/>
            <a:chOff x="1632" y="1249"/>
            <a:chExt cx="2700" cy="2700"/>
          </a:xfrm>
        </p:grpSpPr>
        <p:sp>
          <p:nvSpPr>
            <p:cNvPr id="796" name="Shape 796"/>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797" name="Shape 797"/>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798" name="Shape 798"/>
          <p:cNvGrpSpPr/>
          <p:nvPr/>
        </p:nvGrpSpPr>
        <p:grpSpPr>
          <a:xfrm>
            <a:off x="8351512" y="249563"/>
            <a:ext cx="601290" cy="604730"/>
            <a:chOff x="1632" y="1249"/>
            <a:chExt cx="2700" cy="2700"/>
          </a:xfrm>
        </p:grpSpPr>
        <p:sp>
          <p:nvSpPr>
            <p:cNvPr id="799" name="Shape 799"/>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00" name="Shape 80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01" name="Shape 801"/>
          <p:cNvGrpSpPr/>
          <p:nvPr/>
        </p:nvGrpSpPr>
        <p:grpSpPr>
          <a:xfrm>
            <a:off x="8351512" y="249563"/>
            <a:ext cx="601290" cy="604730"/>
            <a:chOff x="1632" y="1249"/>
            <a:chExt cx="2700" cy="2700"/>
          </a:xfrm>
        </p:grpSpPr>
        <p:sp>
          <p:nvSpPr>
            <p:cNvPr id="802" name="Shape 802"/>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03" name="Shape 803"/>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04" name="Shape 804"/>
          <p:cNvGrpSpPr/>
          <p:nvPr/>
        </p:nvGrpSpPr>
        <p:grpSpPr>
          <a:xfrm>
            <a:off x="8351512" y="249563"/>
            <a:ext cx="601290" cy="604730"/>
            <a:chOff x="1632" y="1249"/>
            <a:chExt cx="2700" cy="2700"/>
          </a:xfrm>
        </p:grpSpPr>
        <p:sp>
          <p:nvSpPr>
            <p:cNvPr id="805" name="Shape 805"/>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06" name="Shape 806"/>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07" name="Shape 807"/>
          <p:cNvGrpSpPr/>
          <p:nvPr/>
        </p:nvGrpSpPr>
        <p:grpSpPr>
          <a:xfrm>
            <a:off x="8351512" y="249563"/>
            <a:ext cx="601290" cy="604730"/>
            <a:chOff x="1632" y="1249"/>
            <a:chExt cx="2700" cy="2700"/>
          </a:xfrm>
        </p:grpSpPr>
        <p:sp>
          <p:nvSpPr>
            <p:cNvPr id="808" name="Shape 808"/>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09" name="Shape 809"/>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10" name="Shape 810"/>
          <p:cNvGrpSpPr/>
          <p:nvPr/>
        </p:nvGrpSpPr>
        <p:grpSpPr>
          <a:xfrm>
            <a:off x="8351512" y="249563"/>
            <a:ext cx="601290" cy="604730"/>
            <a:chOff x="1632" y="1249"/>
            <a:chExt cx="2700" cy="2700"/>
          </a:xfrm>
        </p:grpSpPr>
        <p:sp>
          <p:nvSpPr>
            <p:cNvPr id="811" name="Shape 811"/>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12" name="Shape 812"/>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813" name="Shape 813"/>
          <p:cNvSpPr txBox="1">
            <a:spLocks noGrp="1"/>
          </p:cNvSpPr>
          <p:nvPr>
            <p:ph type="body" idx="4"/>
          </p:nvPr>
        </p:nvSpPr>
        <p:spPr>
          <a:xfrm>
            <a:off x="1334832" y="2735226"/>
            <a:ext cx="7142400" cy="1313099"/>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accent3"/>
              </a:buClr>
              <a:buSzPct val="100000"/>
              <a:buFont typeface="Arial"/>
              <a:buChar char="•"/>
              <a:defRPr sz="2200" b="0" i="0" u="none" strike="noStrike" cap="none">
                <a:solidFill>
                  <a:schemeClr val="accent3"/>
                </a:solidFill>
                <a:latin typeface="Arial"/>
                <a:ea typeface="Arial"/>
                <a:cs typeface="Arial"/>
                <a:sym typeface="Arial"/>
              </a:defRPr>
            </a:lvl1pPr>
            <a:lvl2pPr marL="365760" marR="0" lvl="1" indent="-73659" algn="l" rtl="0">
              <a:spcBef>
                <a:spcPts val="0"/>
              </a:spcBef>
              <a:spcAft>
                <a:spcPts val="80"/>
              </a:spcAft>
              <a:buClr>
                <a:schemeClr val="accent3"/>
              </a:buClr>
              <a:buSzPct val="100000"/>
              <a:buFont typeface="Arial"/>
              <a:buChar char="–"/>
              <a:defRPr sz="1800" b="0" i="0" u="none" strike="noStrike" cap="none">
                <a:solidFill>
                  <a:schemeClr val="accent3"/>
                </a:solidFill>
                <a:latin typeface="Arial"/>
                <a:ea typeface="Arial"/>
                <a:cs typeface="Arial"/>
                <a:sym typeface="Arial"/>
              </a:defRPr>
            </a:lvl2pPr>
            <a:lvl3pPr marL="548640" marR="0" lvl="2" indent="-91440" algn="l" rtl="0">
              <a:spcBef>
                <a:spcPts val="0"/>
              </a:spcBef>
              <a:spcAft>
                <a:spcPts val="90"/>
              </a:spcAft>
              <a:buClr>
                <a:schemeClr val="accent3"/>
              </a:buClr>
              <a:buSzPct val="100000"/>
              <a:buFont typeface="Arial"/>
              <a:buChar char="•"/>
              <a:defRPr sz="1600" b="0" i="0" u="none" strike="noStrike" cap="none">
                <a:solidFill>
                  <a:schemeClr val="accent3"/>
                </a:solidFill>
                <a:latin typeface="Arial"/>
                <a:ea typeface="Arial"/>
                <a:cs typeface="Arial"/>
                <a:sym typeface="Arial"/>
              </a:defRPr>
            </a:lvl3pPr>
            <a:lvl4pPr marL="731520" marR="0" lvl="3" indent="-96519" algn="l" rtl="0">
              <a:spcBef>
                <a:spcPts val="0"/>
              </a:spcBef>
              <a:spcAft>
                <a:spcPts val="120"/>
              </a:spcAft>
              <a:buClr>
                <a:schemeClr val="accent3"/>
              </a:buClr>
              <a:buSzPct val="100000"/>
              <a:buFont typeface="Arial"/>
              <a:buChar char="–"/>
              <a:defRPr sz="1400" b="0" i="0" u="none" strike="noStrike" cap="none">
                <a:solidFill>
                  <a:schemeClr val="accent3"/>
                </a:solidFill>
                <a:latin typeface="Arial"/>
                <a:ea typeface="Arial"/>
                <a:cs typeface="Arial"/>
                <a:sym typeface="Arial"/>
              </a:defRPr>
            </a:lvl4pPr>
            <a:lvl5pPr marL="914400" marR="0" lvl="4" indent="-114300" algn="l" rtl="0">
              <a:spcBef>
                <a:spcPts val="0"/>
              </a:spcBef>
              <a:spcAft>
                <a:spcPts val="140"/>
              </a:spcAft>
              <a:buClr>
                <a:schemeClr val="accent3"/>
              </a:buClr>
              <a:buSzPct val="100000"/>
              <a:buFont typeface="Arial"/>
              <a:buChar char="•"/>
              <a:defRPr sz="1200" b="0" i="0" u="none" strike="noStrike" cap="none">
                <a:solidFill>
                  <a:schemeClr val="accent3"/>
                </a:solidFill>
                <a:latin typeface="Arial"/>
                <a:ea typeface="Arial"/>
                <a:cs typeface="Arial"/>
                <a:sym typeface="Arial"/>
              </a:defRPr>
            </a:lvl5pPr>
            <a:lvl6pPr marL="1051560" marR="0" lvl="5" indent="-73660" algn="l" rtl="0">
              <a:spcBef>
                <a:spcPts val="0"/>
              </a:spcBef>
              <a:spcAft>
                <a:spcPts val="100"/>
              </a:spcAft>
              <a:buClr>
                <a:schemeClr val="accent3"/>
              </a:buClr>
              <a:buSzPct val="100000"/>
              <a:buFont typeface="Merriweather Sans"/>
              <a:buChar char="-"/>
              <a:defRPr sz="1000" b="0" i="0" u="none" strike="noStrike" cap="none">
                <a:solidFill>
                  <a:schemeClr val="accent3"/>
                </a:solidFill>
                <a:latin typeface="Arial"/>
                <a:ea typeface="Arial"/>
                <a:cs typeface="Arial"/>
                <a:sym typeface="Arial"/>
              </a:defRPr>
            </a:lvl6pPr>
            <a:lvl7pPr marL="1051560" marR="0" lvl="6" indent="-73660" algn="l" rtl="0">
              <a:spcBef>
                <a:spcPts val="0"/>
              </a:spcBef>
              <a:spcAft>
                <a:spcPts val="100"/>
              </a:spcAft>
              <a:buClr>
                <a:schemeClr val="accent3"/>
              </a:buClr>
              <a:buSzPct val="100000"/>
              <a:buFont typeface="Arial"/>
              <a:buChar char="•"/>
              <a:defRPr sz="1000" b="0" i="0" u="none" strike="noStrike" cap="none">
                <a:solidFill>
                  <a:schemeClr val="accent3"/>
                </a:solidFill>
                <a:latin typeface="Arial"/>
                <a:ea typeface="Arial"/>
                <a:cs typeface="Arial"/>
                <a:sym typeface="Arial"/>
              </a:defRPr>
            </a:lvl7pPr>
            <a:lvl8pPr marL="1051560" marR="0" lvl="7" indent="-73660" algn="l" rtl="0">
              <a:lnSpc>
                <a:spcPct val="100000"/>
              </a:lnSpc>
              <a:spcBef>
                <a:spcPts val="0"/>
              </a:spcBef>
              <a:spcAft>
                <a:spcPts val="100"/>
              </a:spcAft>
              <a:buClr>
                <a:schemeClr val="accent3"/>
              </a:buClr>
              <a:buSzPct val="100000"/>
              <a:buFont typeface="Merriweather Sans"/>
              <a:buChar char="-"/>
              <a:defRPr sz="1000" b="0" i="0" u="none" strike="noStrike" cap="none">
                <a:solidFill>
                  <a:srgbClr val="000000"/>
                </a:solidFill>
                <a:latin typeface="Arial"/>
                <a:ea typeface="Arial"/>
                <a:cs typeface="Arial"/>
                <a:sym typeface="Arial"/>
              </a:defRPr>
            </a:lvl8pPr>
            <a:lvl9pPr marL="1051560" marR="0" lvl="8" indent="-73660" algn="l" rtl="0">
              <a:spcBef>
                <a:spcPts val="0"/>
              </a:spcBef>
              <a:spcAft>
                <a:spcPts val="100"/>
              </a:spcAft>
              <a:buClr>
                <a:srgbClr val="000000"/>
              </a:buClr>
              <a:buSzPct val="100000"/>
              <a:buFont typeface="Arial"/>
              <a:buChar char="•"/>
              <a:defRPr sz="1000" b="0" i="0" u="none" strike="noStrike" cap="none">
                <a:solidFill>
                  <a:srgbClr val="000000"/>
                </a:solidFill>
                <a:latin typeface="Arial"/>
                <a:ea typeface="Arial"/>
                <a:cs typeface="Arial"/>
                <a:sym typeface="Arial"/>
              </a:defRPr>
            </a:lvl9pPr>
          </a:lstStyle>
          <a:p>
            <a:endParaRPr/>
          </a:p>
        </p:txBody>
      </p:sp>
      <p:grpSp>
        <p:nvGrpSpPr>
          <p:cNvPr id="814" name="Shape 814"/>
          <p:cNvGrpSpPr/>
          <p:nvPr/>
        </p:nvGrpSpPr>
        <p:grpSpPr>
          <a:xfrm>
            <a:off x="8351512" y="249563"/>
            <a:ext cx="601290" cy="604730"/>
            <a:chOff x="1632" y="1249"/>
            <a:chExt cx="2700" cy="2700"/>
          </a:xfrm>
        </p:grpSpPr>
        <p:sp>
          <p:nvSpPr>
            <p:cNvPr id="815" name="Shape 815"/>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16" name="Shape 816"/>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ontent Slide 8">
    <p:spTree>
      <p:nvGrpSpPr>
        <p:cNvPr id="1" name="Shape 817"/>
        <p:cNvGrpSpPr/>
        <p:nvPr/>
      </p:nvGrpSpPr>
      <p:grpSpPr>
        <a:xfrm>
          <a:off x="0" y="0"/>
          <a:ext cx="0" cy="0"/>
          <a:chOff x="0" y="0"/>
          <a:chExt cx="0" cy="0"/>
        </a:xfrm>
      </p:grpSpPr>
      <p:sp>
        <p:nvSpPr>
          <p:cNvPr id="818" name="Shape 818"/>
          <p:cNvSpPr/>
          <p:nvPr/>
        </p:nvSpPr>
        <p:spPr>
          <a:xfrm>
            <a:off x="235362" y="6624528"/>
            <a:ext cx="12552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2014 Motorola Solutions, Inc.</a:t>
            </a:r>
          </a:p>
        </p:txBody>
      </p:sp>
      <p:sp>
        <p:nvSpPr>
          <p:cNvPr id="819" name="Shape 819"/>
          <p:cNvSpPr>
            <a:spLocks noGrp="1"/>
          </p:cNvSpPr>
          <p:nvPr>
            <p:ph type="pic" idx="2"/>
          </p:nvPr>
        </p:nvSpPr>
        <p:spPr>
          <a:xfrm>
            <a:off x="4247" y="1097282"/>
            <a:ext cx="4566300" cy="5760600"/>
          </a:xfrm>
          <a:prstGeom prst="rect">
            <a:avLst/>
          </a:prstGeom>
          <a:solidFill>
            <a:srgbClr val="D9D9D9"/>
          </a:solidFill>
          <a:ln>
            <a:noFill/>
          </a:ln>
        </p:spPr>
        <p:txBody>
          <a:bodyPr lIns="91425" tIns="91425" rIns="91425" bIns="91425" anchor="ctr" anchorCtr="0"/>
          <a:lstStyle>
            <a:lvl1pPr marL="0" marR="0" lvl="0" indent="0" algn="ctr" rtl="0">
              <a:spcBef>
                <a:spcPts val="440"/>
              </a:spcBef>
              <a:buClr>
                <a:srgbClr val="000000"/>
              </a:buClr>
              <a:buFont typeface="Arial"/>
              <a:buNone/>
              <a:defRPr sz="2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0" name="Shape 820"/>
          <p:cNvSpPr txBox="1">
            <a:spLocks noGrp="1"/>
          </p:cNvSpPr>
          <p:nvPr>
            <p:ph type="body" idx="1"/>
          </p:nvPr>
        </p:nvSpPr>
        <p:spPr>
          <a:xfrm>
            <a:off x="4889501" y="2317750"/>
            <a:ext cx="4034699" cy="441300"/>
          </a:xfrm>
          <a:prstGeom prst="rect">
            <a:avLst/>
          </a:prstGeom>
          <a:noFill/>
          <a:ln>
            <a:noFill/>
          </a:ln>
        </p:spPr>
        <p:txBody>
          <a:bodyPr lIns="91425" tIns="91425" rIns="91425" bIns="91425" anchor="t" anchorCtr="0"/>
          <a:lstStyle>
            <a:lvl1pPr marL="0" marR="0" lvl="0" indent="0" algn="l" rtl="0">
              <a:lnSpc>
                <a:spcPct val="86363"/>
              </a:lnSpc>
              <a:spcBef>
                <a:spcPts val="0"/>
              </a:spcBef>
              <a:buClr>
                <a:srgbClr val="000000"/>
              </a:buClr>
              <a:buFont typeface="Arial"/>
              <a:buNone/>
              <a:defRPr sz="22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1" name="Shape 821"/>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822" name="Shape 822"/>
          <p:cNvSpPr/>
          <p:nvPr/>
        </p:nvSpPr>
        <p:spPr>
          <a:xfrm>
            <a:off x="1" y="1"/>
            <a:ext cx="9144000" cy="10989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823" name="Shape 823"/>
          <p:cNvSpPr/>
          <p:nvPr/>
        </p:nvSpPr>
        <p:spPr>
          <a:xfrm>
            <a:off x="0" y="0"/>
            <a:ext cx="1097400" cy="1097400"/>
          </a:xfrm>
          <a:prstGeom prst="rect">
            <a:avLst/>
          </a:prstGeom>
          <a:solidFill>
            <a:srgbClr val="B2B2B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824" name="Shape 824"/>
          <p:cNvSpPr txBox="1">
            <a:spLocks noGrp="1"/>
          </p:cNvSpPr>
          <p:nvPr>
            <p:ph type="body" idx="3"/>
          </p:nvPr>
        </p:nvSpPr>
        <p:spPr>
          <a:xfrm>
            <a:off x="186752" y="84355"/>
            <a:ext cx="766500" cy="940200"/>
          </a:xfrm>
          <a:prstGeom prst="rect">
            <a:avLst/>
          </a:prstGeom>
          <a:noFill/>
          <a:ln>
            <a:noFill/>
          </a:ln>
        </p:spPr>
        <p:txBody>
          <a:bodyPr lIns="91425" tIns="91425" rIns="91425" bIns="91425" anchor="t" anchorCtr="0"/>
          <a:lstStyle>
            <a:lvl1pPr marL="0" marR="0" lvl="0" indent="0" algn="l" rtl="0">
              <a:spcBef>
                <a:spcPts val="220"/>
              </a:spcBef>
              <a:buClr>
                <a:srgbClr val="000000"/>
              </a:buClr>
              <a:buFont typeface="Arial"/>
              <a:buNone/>
              <a:defRPr sz="11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825" name="Shape 825"/>
          <p:cNvGrpSpPr/>
          <p:nvPr/>
        </p:nvGrpSpPr>
        <p:grpSpPr>
          <a:xfrm>
            <a:off x="8351512" y="249563"/>
            <a:ext cx="601290" cy="604730"/>
            <a:chOff x="1632" y="1249"/>
            <a:chExt cx="2700" cy="2700"/>
          </a:xfrm>
        </p:grpSpPr>
        <p:sp>
          <p:nvSpPr>
            <p:cNvPr id="826" name="Shape 826"/>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27" name="Shape 827"/>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28" name="Shape 828"/>
          <p:cNvGrpSpPr/>
          <p:nvPr/>
        </p:nvGrpSpPr>
        <p:grpSpPr>
          <a:xfrm>
            <a:off x="8351512" y="249563"/>
            <a:ext cx="601290" cy="604730"/>
            <a:chOff x="1632" y="1249"/>
            <a:chExt cx="2700" cy="2700"/>
          </a:xfrm>
        </p:grpSpPr>
        <p:sp>
          <p:nvSpPr>
            <p:cNvPr id="829" name="Shape 829"/>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30" name="Shape 83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831" name="Shape 831"/>
          <p:cNvSpPr txBox="1">
            <a:spLocks noGrp="1"/>
          </p:cNvSpPr>
          <p:nvPr>
            <p:ph type="body" idx="4"/>
          </p:nvPr>
        </p:nvSpPr>
        <p:spPr>
          <a:xfrm>
            <a:off x="1325563" y="15273"/>
            <a:ext cx="6751500" cy="10092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lt1"/>
              </a:buClr>
              <a:buFont typeface="Arial"/>
              <a:buNone/>
              <a:defRPr sz="4000" b="1" i="0" u="none" strike="noStrike" cap="none">
                <a:solidFill>
                  <a:schemeClr val="lt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832" name="Shape 832"/>
          <p:cNvGrpSpPr/>
          <p:nvPr/>
        </p:nvGrpSpPr>
        <p:grpSpPr>
          <a:xfrm>
            <a:off x="8351512" y="249563"/>
            <a:ext cx="601290" cy="604730"/>
            <a:chOff x="1632" y="1249"/>
            <a:chExt cx="2700" cy="2700"/>
          </a:xfrm>
        </p:grpSpPr>
        <p:sp>
          <p:nvSpPr>
            <p:cNvPr id="833" name="Shape 833"/>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34" name="Shape 834"/>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35" name="Shape 835"/>
          <p:cNvGrpSpPr/>
          <p:nvPr/>
        </p:nvGrpSpPr>
        <p:grpSpPr>
          <a:xfrm>
            <a:off x="8351512" y="249563"/>
            <a:ext cx="601290" cy="604730"/>
            <a:chOff x="1632" y="1249"/>
            <a:chExt cx="2700" cy="2700"/>
          </a:xfrm>
        </p:grpSpPr>
        <p:sp>
          <p:nvSpPr>
            <p:cNvPr id="836" name="Shape 836"/>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37" name="Shape 837"/>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38" name="Shape 838"/>
          <p:cNvGrpSpPr/>
          <p:nvPr/>
        </p:nvGrpSpPr>
        <p:grpSpPr>
          <a:xfrm>
            <a:off x="8351512" y="249563"/>
            <a:ext cx="601290" cy="604730"/>
            <a:chOff x="1632" y="1249"/>
            <a:chExt cx="2700" cy="2700"/>
          </a:xfrm>
        </p:grpSpPr>
        <p:sp>
          <p:nvSpPr>
            <p:cNvPr id="839" name="Shape 839"/>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40" name="Shape 84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41" name="Shape 841"/>
          <p:cNvGrpSpPr/>
          <p:nvPr/>
        </p:nvGrpSpPr>
        <p:grpSpPr>
          <a:xfrm>
            <a:off x="8351512" y="249563"/>
            <a:ext cx="601290" cy="604730"/>
            <a:chOff x="1632" y="1249"/>
            <a:chExt cx="2700" cy="2700"/>
          </a:xfrm>
        </p:grpSpPr>
        <p:sp>
          <p:nvSpPr>
            <p:cNvPr id="842" name="Shape 842"/>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43" name="Shape 843"/>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44" name="Shape 844"/>
          <p:cNvGrpSpPr/>
          <p:nvPr/>
        </p:nvGrpSpPr>
        <p:grpSpPr>
          <a:xfrm>
            <a:off x="8351512" y="249563"/>
            <a:ext cx="601290" cy="604730"/>
            <a:chOff x="1632" y="1249"/>
            <a:chExt cx="2700" cy="2700"/>
          </a:xfrm>
        </p:grpSpPr>
        <p:sp>
          <p:nvSpPr>
            <p:cNvPr id="845" name="Shape 845"/>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46" name="Shape 846"/>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47" name="Shape 847"/>
          <p:cNvGrpSpPr/>
          <p:nvPr/>
        </p:nvGrpSpPr>
        <p:grpSpPr>
          <a:xfrm>
            <a:off x="8351512" y="249563"/>
            <a:ext cx="601290" cy="604730"/>
            <a:chOff x="1632" y="1249"/>
            <a:chExt cx="2700" cy="2700"/>
          </a:xfrm>
        </p:grpSpPr>
        <p:sp>
          <p:nvSpPr>
            <p:cNvPr id="848" name="Shape 848"/>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49" name="Shape 849"/>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850" name="Shape 850"/>
          <p:cNvSpPr txBox="1">
            <a:spLocks noGrp="1"/>
          </p:cNvSpPr>
          <p:nvPr>
            <p:ph type="body" idx="5"/>
          </p:nvPr>
        </p:nvSpPr>
        <p:spPr>
          <a:xfrm>
            <a:off x="4889501" y="2715786"/>
            <a:ext cx="4044000" cy="131310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accent3"/>
              </a:buClr>
              <a:buSzPct val="100000"/>
              <a:buFont typeface="Arial"/>
              <a:buChar char="•"/>
              <a:defRPr sz="2200" b="0" i="0" u="none" strike="noStrike" cap="none">
                <a:solidFill>
                  <a:schemeClr val="accent3"/>
                </a:solidFill>
                <a:latin typeface="Arial"/>
                <a:ea typeface="Arial"/>
                <a:cs typeface="Arial"/>
                <a:sym typeface="Arial"/>
              </a:defRPr>
            </a:lvl1pPr>
            <a:lvl2pPr marL="365760" marR="0" lvl="1" indent="-73659" algn="l" rtl="0">
              <a:spcBef>
                <a:spcPts val="0"/>
              </a:spcBef>
              <a:spcAft>
                <a:spcPts val="80"/>
              </a:spcAft>
              <a:buClr>
                <a:schemeClr val="accent3"/>
              </a:buClr>
              <a:buSzPct val="100000"/>
              <a:buFont typeface="Arial"/>
              <a:buChar char="–"/>
              <a:defRPr sz="1800" b="0" i="0" u="none" strike="noStrike" cap="none">
                <a:solidFill>
                  <a:schemeClr val="accent3"/>
                </a:solidFill>
                <a:latin typeface="Arial"/>
                <a:ea typeface="Arial"/>
                <a:cs typeface="Arial"/>
                <a:sym typeface="Arial"/>
              </a:defRPr>
            </a:lvl2pPr>
            <a:lvl3pPr marL="548640" marR="0" lvl="2" indent="-91440" algn="l" rtl="0">
              <a:spcBef>
                <a:spcPts val="0"/>
              </a:spcBef>
              <a:spcAft>
                <a:spcPts val="90"/>
              </a:spcAft>
              <a:buClr>
                <a:schemeClr val="accent3"/>
              </a:buClr>
              <a:buSzPct val="100000"/>
              <a:buFont typeface="Arial"/>
              <a:buChar char="•"/>
              <a:defRPr sz="1600" b="0" i="0" u="none" strike="noStrike" cap="none">
                <a:solidFill>
                  <a:schemeClr val="accent3"/>
                </a:solidFill>
                <a:latin typeface="Arial"/>
                <a:ea typeface="Arial"/>
                <a:cs typeface="Arial"/>
                <a:sym typeface="Arial"/>
              </a:defRPr>
            </a:lvl3pPr>
            <a:lvl4pPr marL="731520" marR="0" lvl="3" indent="-96519" algn="l" rtl="0">
              <a:spcBef>
                <a:spcPts val="0"/>
              </a:spcBef>
              <a:spcAft>
                <a:spcPts val="120"/>
              </a:spcAft>
              <a:buClr>
                <a:schemeClr val="accent3"/>
              </a:buClr>
              <a:buSzPct val="100000"/>
              <a:buFont typeface="Arial"/>
              <a:buChar char="–"/>
              <a:defRPr sz="1400" b="0" i="0" u="none" strike="noStrike" cap="none">
                <a:solidFill>
                  <a:schemeClr val="accent3"/>
                </a:solidFill>
                <a:latin typeface="Arial"/>
                <a:ea typeface="Arial"/>
                <a:cs typeface="Arial"/>
                <a:sym typeface="Arial"/>
              </a:defRPr>
            </a:lvl4pPr>
            <a:lvl5pPr marL="914400" marR="0" lvl="4" indent="-114300" algn="l" rtl="0">
              <a:spcBef>
                <a:spcPts val="0"/>
              </a:spcBef>
              <a:spcAft>
                <a:spcPts val="140"/>
              </a:spcAft>
              <a:buClr>
                <a:schemeClr val="accent3"/>
              </a:buClr>
              <a:buSzPct val="100000"/>
              <a:buFont typeface="Arial"/>
              <a:buChar char="•"/>
              <a:defRPr sz="1200" b="0" i="0" u="none" strike="noStrike" cap="none">
                <a:solidFill>
                  <a:schemeClr val="accent3"/>
                </a:solidFill>
                <a:latin typeface="Arial"/>
                <a:ea typeface="Arial"/>
                <a:cs typeface="Arial"/>
                <a:sym typeface="Arial"/>
              </a:defRPr>
            </a:lvl5pPr>
            <a:lvl6pPr marL="1051560" marR="0" lvl="5" indent="-73660" algn="l" rtl="0">
              <a:spcBef>
                <a:spcPts val="0"/>
              </a:spcBef>
              <a:spcAft>
                <a:spcPts val="100"/>
              </a:spcAft>
              <a:buClr>
                <a:schemeClr val="accent3"/>
              </a:buClr>
              <a:buSzPct val="100000"/>
              <a:buFont typeface="Merriweather Sans"/>
              <a:buChar char="-"/>
              <a:defRPr sz="1000" b="0" i="0" u="none" strike="noStrike" cap="none">
                <a:solidFill>
                  <a:schemeClr val="accent3"/>
                </a:solidFill>
                <a:latin typeface="Arial"/>
                <a:ea typeface="Arial"/>
                <a:cs typeface="Arial"/>
                <a:sym typeface="Arial"/>
              </a:defRPr>
            </a:lvl6pPr>
            <a:lvl7pPr marL="1051560" marR="0" lvl="6" indent="-73660" algn="l" rtl="0">
              <a:spcBef>
                <a:spcPts val="0"/>
              </a:spcBef>
              <a:spcAft>
                <a:spcPts val="100"/>
              </a:spcAft>
              <a:buClr>
                <a:schemeClr val="accent3"/>
              </a:buClr>
              <a:buSzPct val="100000"/>
              <a:buFont typeface="Arial"/>
              <a:buChar char="•"/>
              <a:defRPr sz="1000" b="0" i="0" u="none" strike="noStrike" cap="none">
                <a:solidFill>
                  <a:schemeClr val="accent3"/>
                </a:solidFill>
                <a:latin typeface="Arial"/>
                <a:ea typeface="Arial"/>
                <a:cs typeface="Arial"/>
                <a:sym typeface="Arial"/>
              </a:defRPr>
            </a:lvl7pPr>
            <a:lvl8pPr marL="1051560" marR="0" lvl="7" indent="-73660" algn="l" rtl="0">
              <a:lnSpc>
                <a:spcPct val="100000"/>
              </a:lnSpc>
              <a:spcBef>
                <a:spcPts val="0"/>
              </a:spcBef>
              <a:spcAft>
                <a:spcPts val="100"/>
              </a:spcAft>
              <a:buClr>
                <a:schemeClr val="accent3"/>
              </a:buClr>
              <a:buSzPct val="100000"/>
              <a:buFont typeface="Merriweather Sans"/>
              <a:buChar char="-"/>
              <a:defRPr sz="1000" b="0" i="0" u="none" strike="noStrike" cap="none">
                <a:solidFill>
                  <a:srgbClr val="000000"/>
                </a:solidFill>
                <a:latin typeface="Arial"/>
                <a:ea typeface="Arial"/>
                <a:cs typeface="Arial"/>
                <a:sym typeface="Arial"/>
              </a:defRPr>
            </a:lvl8pPr>
            <a:lvl9pPr marL="1051560" marR="0" lvl="8" indent="-73660" algn="l" rtl="0">
              <a:spcBef>
                <a:spcPts val="0"/>
              </a:spcBef>
              <a:spcAft>
                <a:spcPts val="100"/>
              </a:spcAft>
              <a:buClr>
                <a:srgbClr val="000000"/>
              </a:buClr>
              <a:buSzPct val="100000"/>
              <a:buFont typeface="Arial"/>
              <a:buChar char="•"/>
              <a:defRPr sz="1000" b="0" i="0" u="none" strike="noStrike" cap="none">
                <a:solidFill>
                  <a:srgbClr val="000000"/>
                </a:solidFill>
                <a:latin typeface="Arial"/>
                <a:ea typeface="Arial"/>
                <a:cs typeface="Arial"/>
                <a:sym typeface="Arial"/>
              </a:defRPr>
            </a:lvl9pPr>
          </a:lstStyle>
          <a:p>
            <a:endParaRPr/>
          </a:p>
        </p:txBody>
      </p:sp>
      <p:grpSp>
        <p:nvGrpSpPr>
          <p:cNvPr id="851" name="Shape 851"/>
          <p:cNvGrpSpPr/>
          <p:nvPr/>
        </p:nvGrpSpPr>
        <p:grpSpPr>
          <a:xfrm>
            <a:off x="8351512" y="249563"/>
            <a:ext cx="601290" cy="604730"/>
            <a:chOff x="1632" y="1249"/>
            <a:chExt cx="2700" cy="2700"/>
          </a:xfrm>
        </p:grpSpPr>
        <p:sp>
          <p:nvSpPr>
            <p:cNvPr id="852" name="Shape 852"/>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53" name="Shape 853"/>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Content Slide 9">
    <p:spTree>
      <p:nvGrpSpPr>
        <p:cNvPr id="1" name="Shape 854"/>
        <p:cNvGrpSpPr/>
        <p:nvPr/>
      </p:nvGrpSpPr>
      <p:grpSpPr>
        <a:xfrm>
          <a:off x="0" y="0"/>
          <a:ext cx="0" cy="0"/>
          <a:chOff x="0" y="0"/>
          <a:chExt cx="0" cy="0"/>
        </a:xfrm>
      </p:grpSpPr>
      <p:sp>
        <p:nvSpPr>
          <p:cNvPr id="855" name="Shape 855"/>
          <p:cNvSpPr txBox="1">
            <a:spLocks noGrp="1"/>
          </p:cNvSpPr>
          <p:nvPr>
            <p:ph type="body" idx="1"/>
          </p:nvPr>
        </p:nvSpPr>
        <p:spPr>
          <a:xfrm>
            <a:off x="4889500" y="2656126"/>
            <a:ext cx="4007400" cy="459900"/>
          </a:xfrm>
          <a:prstGeom prst="rect">
            <a:avLst/>
          </a:prstGeom>
          <a:noFill/>
          <a:ln>
            <a:noFill/>
          </a:ln>
        </p:spPr>
        <p:txBody>
          <a:bodyPr lIns="91425" tIns="91425" rIns="91425" bIns="91425" anchor="t" anchorCtr="0"/>
          <a:lstStyle>
            <a:lvl1pPr marL="0" marR="0" lvl="0" indent="0" algn="l" rtl="0">
              <a:lnSpc>
                <a:spcPct val="86363"/>
              </a:lnSpc>
              <a:spcBef>
                <a:spcPts val="0"/>
              </a:spcBef>
              <a:buClr>
                <a:srgbClr val="000000"/>
              </a:buClr>
              <a:buFont typeface="Arial"/>
              <a:buNone/>
              <a:defRPr sz="22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6" name="Shape 856"/>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857" name="Shape 857"/>
          <p:cNvSpPr/>
          <p:nvPr/>
        </p:nvSpPr>
        <p:spPr>
          <a:xfrm>
            <a:off x="235362" y="6624528"/>
            <a:ext cx="12552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2014 Motorola Solutions, Inc.</a:t>
            </a:r>
          </a:p>
        </p:txBody>
      </p:sp>
      <p:sp>
        <p:nvSpPr>
          <p:cNvPr id="858" name="Shape 858"/>
          <p:cNvSpPr/>
          <p:nvPr/>
        </p:nvSpPr>
        <p:spPr>
          <a:xfrm>
            <a:off x="1" y="1"/>
            <a:ext cx="9144000" cy="10899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859" name="Shape 859"/>
          <p:cNvSpPr/>
          <p:nvPr/>
        </p:nvSpPr>
        <p:spPr>
          <a:xfrm>
            <a:off x="0" y="0"/>
            <a:ext cx="1097400" cy="1097400"/>
          </a:xfrm>
          <a:prstGeom prst="rect">
            <a:avLst/>
          </a:prstGeom>
          <a:solidFill>
            <a:srgbClr val="B2B2B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860" name="Shape 860"/>
          <p:cNvSpPr txBox="1">
            <a:spLocks noGrp="1"/>
          </p:cNvSpPr>
          <p:nvPr>
            <p:ph type="body" idx="2"/>
          </p:nvPr>
        </p:nvSpPr>
        <p:spPr>
          <a:xfrm>
            <a:off x="186752" y="84355"/>
            <a:ext cx="766500" cy="940200"/>
          </a:xfrm>
          <a:prstGeom prst="rect">
            <a:avLst/>
          </a:prstGeom>
          <a:noFill/>
          <a:ln>
            <a:noFill/>
          </a:ln>
        </p:spPr>
        <p:txBody>
          <a:bodyPr lIns="91425" tIns="91425" rIns="91425" bIns="91425" anchor="t" anchorCtr="0"/>
          <a:lstStyle>
            <a:lvl1pPr marL="0" marR="0" lvl="0" indent="0" algn="l" rtl="0">
              <a:spcBef>
                <a:spcPts val="220"/>
              </a:spcBef>
              <a:buClr>
                <a:srgbClr val="000000"/>
              </a:buClr>
              <a:buFont typeface="Arial"/>
              <a:buNone/>
              <a:defRPr sz="11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861" name="Shape 861"/>
          <p:cNvGrpSpPr/>
          <p:nvPr/>
        </p:nvGrpSpPr>
        <p:grpSpPr>
          <a:xfrm>
            <a:off x="8351512" y="249563"/>
            <a:ext cx="601290" cy="604730"/>
            <a:chOff x="1632" y="1249"/>
            <a:chExt cx="2700" cy="2700"/>
          </a:xfrm>
        </p:grpSpPr>
        <p:sp>
          <p:nvSpPr>
            <p:cNvPr id="862" name="Shape 862"/>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63" name="Shape 863"/>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64" name="Shape 864"/>
          <p:cNvGrpSpPr/>
          <p:nvPr/>
        </p:nvGrpSpPr>
        <p:grpSpPr>
          <a:xfrm>
            <a:off x="8351512" y="249563"/>
            <a:ext cx="601290" cy="604730"/>
            <a:chOff x="1632" y="1249"/>
            <a:chExt cx="2700" cy="2700"/>
          </a:xfrm>
        </p:grpSpPr>
        <p:sp>
          <p:nvSpPr>
            <p:cNvPr id="865" name="Shape 865"/>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66" name="Shape 866"/>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867" name="Shape 867"/>
          <p:cNvSpPr txBox="1">
            <a:spLocks noGrp="1"/>
          </p:cNvSpPr>
          <p:nvPr>
            <p:ph type="body" idx="3"/>
          </p:nvPr>
        </p:nvSpPr>
        <p:spPr>
          <a:xfrm>
            <a:off x="1325563" y="15273"/>
            <a:ext cx="6751500" cy="10092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lt1"/>
              </a:buClr>
              <a:buFont typeface="Arial"/>
              <a:buNone/>
              <a:defRPr sz="4000" b="1" i="0" u="none" strike="noStrike" cap="none">
                <a:solidFill>
                  <a:schemeClr val="lt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868" name="Shape 868"/>
          <p:cNvGrpSpPr/>
          <p:nvPr/>
        </p:nvGrpSpPr>
        <p:grpSpPr>
          <a:xfrm>
            <a:off x="8351512" y="249563"/>
            <a:ext cx="601290" cy="604730"/>
            <a:chOff x="1632" y="1249"/>
            <a:chExt cx="2700" cy="2700"/>
          </a:xfrm>
        </p:grpSpPr>
        <p:sp>
          <p:nvSpPr>
            <p:cNvPr id="869" name="Shape 869"/>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70" name="Shape 87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71" name="Shape 871"/>
          <p:cNvGrpSpPr/>
          <p:nvPr/>
        </p:nvGrpSpPr>
        <p:grpSpPr>
          <a:xfrm>
            <a:off x="8351512" y="249563"/>
            <a:ext cx="601290" cy="604730"/>
            <a:chOff x="1632" y="1249"/>
            <a:chExt cx="2700" cy="2700"/>
          </a:xfrm>
        </p:grpSpPr>
        <p:sp>
          <p:nvSpPr>
            <p:cNvPr id="872" name="Shape 872"/>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73" name="Shape 873"/>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74" name="Shape 874"/>
          <p:cNvGrpSpPr/>
          <p:nvPr/>
        </p:nvGrpSpPr>
        <p:grpSpPr>
          <a:xfrm>
            <a:off x="8351512" y="249563"/>
            <a:ext cx="601290" cy="604730"/>
            <a:chOff x="1632" y="1249"/>
            <a:chExt cx="2700" cy="2700"/>
          </a:xfrm>
        </p:grpSpPr>
        <p:sp>
          <p:nvSpPr>
            <p:cNvPr id="875" name="Shape 875"/>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76" name="Shape 876"/>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77" name="Shape 877"/>
          <p:cNvGrpSpPr/>
          <p:nvPr/>
        </p:nvGrpSpPr>
        <p:grpSpPr>
          <a:xfrm>
            <a:off x="8351512" y="249563"/>
            <a:ext cx="601290" cy="604730"/>
            <a:chOff x="1632" y="1249"/>
            <a:chExt cx="2700" cy="2700"/>
          </a:xfrm>
        </p:grpSpPr>
        <p:sp>
          <p:nvSpPr>
            <p:cNvPr id="878" name="Shape 878"/>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79" name="Shape 879"/>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80" name="Shape 880"/>
          <p:cNvGrpSpPr/>
          <p:nvPr/>
        </p:nvGrpSpPr>
        <p:grpSpPr>
          <a:xfrm>
            <a:off x="8351512" y="249563"/>
            <a:ext cx="601290" cy="604730"/>
            <a:chOff x="1632" y="1249"/>
            <a:chExt cx="2700" cy="2700"/>
          </a:xfrm>
        </p:grpSpPr>
        <p:sp>
          <p:nvSpPr>
            <p:cNvPr id="881" name="Shape 881"/>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82" name="Shape 882"/>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83" name="Shape 883"/>
          <p:cNvGrpSpPr/>
          <p:nvPr/>
        </p:nvGrpSpPr>
        <p:grpSpPr>
          <a:xfrm>
            <a:off x="8351512" y="249563"/>
            <a:ext cx="601290" cy="604730"/>
            <a:chOff x="1632" y="1249"/>
            <a:chExt cx="2700" cy="2700"/>
          </a:xfrm>
        </p:grpSpPr>
        <p:sp>
          <p:nvSpPr>
            <p:cNvPr id="884" name="Shape 884"/>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85" name="Shape 885"/>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886" name="Shape 886"/>
          <p:cNvSpPr txBox="1">
            <a:spLocks noGrp="1"/>
          </p:cNvSpPr>
          <p:nvPr>
            <p:ph type="body" idx="4"/>
          </p:nvPr>
        </p:nvSpPr>
        <p:spPr>
          <a:xfrm>
            <a:off x="4889501" y="3056585"/>
            <a:ext cx="4011299" cy="131310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accent3"/>
              </a:buClr>
              <a:buSzPct val="100000"/>
              <a:buFont typeface="Arial"/>
              <a:buChar char="•"/>
              <a:defRPr sz="2200" b="0" i="0" u="none" strike="noStrike" cap="none">
                <a:solidFill>
                  <a:schemeClr val="accent3"/>
                </a:solidFill>
                <a:latin typeface="Arial"/>
                <a:ea typeface="Arial"/>
                <a:cs typeface="Arial"/>
                <a:sym typeface="Arial"/>
              </a:defRPr>
            </a:lvl1pPr>
            <a:lvl2pPr marL="365760" marR="0" lvl="1" indent="-73659" algn="l" rtl="0">
              <a:spcBef>
                <a:spcPts val="0"/>
              </a:spcBef>
              <a:spcAft>
                <a:spcPts val="80"/>
              </a:spcAft>
              <a:buClr>
                <a:schemeClr val="accent3"/>
              </a:buClr>
              <a:buSzPct val="100000"/>
              <a:buFont typeface="Arial"/>
              <a:buChar char="–"/>
              <a:defRPr sz="1800" b="0" i="0" u="none" strike="noStrike" cap="none">
                <a:solidFill>
                  <a:schemeClr val="accent3"/>
                </a:solidFill>
                <a:latin typeface="Arial"/>
                <a:ea typeface="Arial"/>
                <a:cs typeface="Arial"/>
                <a:sym typeface="Arial"/>
              </a:defRPr>
            </a:lvl2pPr>
            <a:lvl3pPr marL="548640" marR="0" lvl="2" indent="-91440" algn="l" rtl="0">
              <a:spcBef>
                <a:spcPts val="0"/>
              </a:spcBef>
              <a:spcAft>
                <a:spcPts val="90"/>
              </a:spcAft>
              <a:buClr>
                <a:schemeClr val="accent3"/>
              </a:buClr>
              <a:buSzPct val="100000"/>
              <a:buFont typeface="Arial"/>
              <a:buChar char="•"/>
              <a:defRPr sz="1600" b="0" i="0" u="none" strike="noStrike" cap="none">
                <a:solidFill>
                  <a:schemeClr val="accent3"/>
                </a:solidFill>
                <a:latin typeface="Arial"/>
                <a:ea typeface="Arial"/>
                <a:cs typeface="Arial"/>
                <a:sym typeface="Arial"/>
              </a:defRPr>
            </a:lvl3pPr>
            <a:lvl4pPr marL="731520" marR="0" lvl="3" indent="-96519" algn="l" rtl="0">
              <a:spcBef>
                <a:spcPts val="0"/>
              </a:spcBef>
              <a:spcAft>
                <a:spcPts val="120"/>
              </a:spcAft>
              <a:buClr>
                <a:schemeClr val="accent3"/>
              </a:buClr>
              <a:buSzPct val="100000"/>
              <a:buFont typeface="Arial"/>
              <a:buChar char="–"/>
              <a:defRPr sz="1400" b="0" i="0" u="none" strike="noStrike" cap="none">
                <a:solidFill>
                  <a:schemeClr val="accent3"/>
                </a:solidFill>
                <a:latin typeface="Arial"/>
                <a:ea typeface="Arial"/>
                <a:cs typeface="Arial"/>
                <a:sym typeface="Arial"/>
              </a:defRPr>
            </a:lvl4pPr>
            <a:lvl5pPr marL="914400" marR="0" lvl="4" indent="-114300" algn="l" rtl="0">
              <a:spcBef>
                <a:spcPts val="0"/>
              </a:spcBef>
              <a:spcAft>
                <a:spcPts val="140"/>
              </a:spcAft>
              <a:buClr>
                <a:schemeClr val="accent3"/>
              </a:buClr>
              <a:buSzPct val="100000"/>
              <a:buFont typeface="Arial"/>
              <a:buChar char="•"/>
              <a:defRPr sz="1200" b="0" i="0" u="none" strike="noStrike" cap="none">
                <a:solidFill>
                  <a:schemeClr val="accent3"/>
                </a:solidFill>
                <a:latin typeface="Arial"/>
                <a:ea typeface="Arial"/>
                <a:cs typeface="Arial"/>
                <a:sym typeface="Arial"/>
              </a:defRPr>
            </a:lvl5pPr>
            <a:lvl6pPr marL="1051560" marR="0" lvl="5" indent="-73660" algn="l" rtl="0">
              <a:spcBef>
                <a:spcPts val="0"/>
              </a:spcBef>
              <a:spcAft>
                <a:spcPts val="100"/>
              </a:spcAft>
              <a:buClr>
                <a:schemeClr val="accent3"/>
              </a:buClr>
              <a:buSzPct val="100000"/>
              <a:buFont typeface="Merriweather Sans"/>
              <a:buChar char="-"/>
              <a:defRPr sz="1000" b="0" i="0" u="none" strike="noStrike" cap="none">
                <a:solidFill>
                  <a:schemeClr val="accent3"/>
                </a:solidFill>
                <a:latin typeface="Arial"/>
                <a:ea typeface="Arial"/>
                <a:cs typeface="Arial"/>
                <a:sym typeface="Arial"/>
              </a:defRPr>
            </a:lvl6pPr>
            <a:lvl7pPr marL="1051560" marR="0" lvl="6" indent="-73660" algn="l" rtl="0">
              <a:spcBef>
                <a:spcPts val="0"/>
              </a:spcBef>
              <a:spcAft>
                <a:spcPts val="100"/>
              </a:spcAft>
              <a:buClr>
                <a:schemeClr val="accent3"/>
              </a:buClr>
              <a:buSzPct val="100000"/>
              <a:buFont typeface="Arial"/>
              <a:buChar char="•"/>
              <a:defRPr sz="1000" b="0" i="0" u="none" strike="noStrike" cap="none">
                <a:solidFill>
                  <a:schemeClr val="accent3"/>
                </a:solidFill>
                <a:latin typeface="Arial"/>
                <a:ea typeface="Arial"/>
                <a:cs typeface="Arial"/>
                <a:sym typeface="Arial"/>
              </a:defRPr>
            </a:lvl7pPr>
            <a:lvl8pPr marL="1051560" marR="0" lvl="7" indent="-73660" algn="l" rtl="0">
              <a:lnSpc>
                <a:spcPct val="100000"/>
              </a:lnSpc>
              <a:spcBef>
                <a:spcPts val="0"/>
              </a:spcBef>
              <a:spcAft>
                <a:spcPts val="100"/>
              </a:spcAft>
              <a:buClr>
                <a:schemeClr val="accent3"/>
              </a:buClr>
              <a:buSzPct val="100000"/>
              <a:buFont typeface="Merriweather Sans"/>
              <a:buChar char="-"/>
              <a:defRPr sz="1000" b="0" i="0" u="none" strike="noStrike" cap="none">
                <a:solidFill>
                  <a:srgbClr val="000000"/>
                </a:solidFill>
                <a:latin typeface="Arial"/>
                <a:ea typeface="Arial"/>
                <a:cs typeface="Arial"/>
                <a:sym typeface="Arial"/>
              </a:defRPr>
            </a:lvl8pPr>
            <a:lvl9pPr marL="1051560" marR="0" lvl="8" indent="-73660" algn="l" rtl="0">
              <a:spcBef>
                <a:spcPts val="0"/>
              </a:spcBef>
              <a:spcAft>
                <a:spcPts val="100"/>
              </a:spcAft>
              <a:buClr>
                <a:srgbClr val="000000"/>
              </a:buClr>
              <a:buSzPct val="100000"/>
              <a:buFont typeface="Arial"/>
              <a:buChar char="•"/>
              <a:defRPr sz="1000" b="0" i="0" u="none" strike="noStrike" cap="none">
                <a:solidFill>
                  <a:srgbClr val="000000"/>
                </a:solidFill>
                <a:latin typeface="Arial"/>
                <a:ea typeface="Arial"/>
                <a:cs typeface="Arial"/>
                <a:sym typeface="Arial"/>
              </a:defRPr>
            </a:lvl9pPr>
          </a:lstStyle>
          <a:p>
            <a:endParaRPr/>
          </a:p>
        </p:txBody>
      </p:sp>
      <p:grpSp>
        <p:nvGrpSpPr>
          <p:cNvPr id="887" name="Shape 887"/>
          <p:cNvGrpSpPr/>
          <p:nvPr/>
        </p:nvGrpSpPr>
        <p:grpSpPr>
          <a:xfrm>
            <a:off x="8351512" y="249563"/>
            <a:ext cx="601290" cy="604730"/>
            <a:chOff x="1632" y="1249"/>
            <a:chExt cx="2700" cy="2700"/>
          </a:xfrm>
        </p:grpSpPr>
        <p:sp>
          <p:nvSpPr>
            <p:cNvPr id="888" name="Shape 888"/>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89" name="Shape 889"/>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ontent Slide 10">
    <p:spTree>
      <p:nvGrpSpPr>
        <p:cNvPr id="1" name="Shape 890"/>
        <p:cNvGrpSpPr/>
        <p:nvPr/>
      </p:nvGrpSpPr>
      <p:grpSpPr>
        <a:xfrm>
          <a:off x="0" y="0"/>
          <a:ext cx="0" cy="0"/>
          <a:chOff x="0" y="0"/>
          <a:chExt cx="0" cy="0"/>
        </a:xfrm>
      </p:grpSpPr>
      <p:sp>
        <p:nvSpPr>
          <p:cNvPr id="891" name="Shape 891"/>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892" name="Shape 892"/>
          <p:cNvSpPr/>
          <p:nvPr/>
        </p:nvSpPr>
        <p:spPr>
          <a:xfrm>
            <a:off x="235362" y="6624528"/>
            <a:ext cx="12552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2014 Motorola Solutions, Inc.</a:t>
            </a:r>
          </a:p>
        </p:txBody>
      </p:sp>
      <p:sp>
        <p:nvSpPr>
          <p:cNvPr id="893" name="Shape 893"/>
          <p:cNvSpPr/>
          <p:nvPr/>
        </p:nvSpPr>
        <p:spPr>
          <a:xfrm>
            <a:off x="1" y="1"/>
            <a:ext cx="9144000" cy="10899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894" name="Shape 894"/>
          <p:cNvSpPr/>
          <p:nvPr/>
        </p:nvSpPr>
        <p:spPr>
          <a:xfrm>
            <a:off x="0" y="0"/>
            <a:ext cx="1097400" cy="1097400"/>
          </a:xfrm>
          <a:prstGeom prst="rect">
            <a:avLst/>
          </a:prstGeom>
          <a:solidFill>
            <a:srgbClr val="B2B2B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895" name="Shape 895"/>
          <p:cNvSpPr txBox="1">
            <a:spLocks noGrp="1"/>
          </p:cNvSpPr>
          <p:nvPr>
            <p:ph type="body" idx="1"/>
          </p:nvPr>
        </p:nvSpPr>
        <p:spPr>
          <a:xfrm>
            <a:off x="186752" y="84355"/>
            <a:ext cx="766500" cy="940200"/>
          </a:xfrm>
          <a:prstGeom prst="rect">
            <a:avLst/>
          </a:prstGeom>
          <a:noFill/>
          <a:ln>
            <a:noFill/>
          </a:ln>
        </p:spPr>
        <p:txBody>
          <a:bodyPr lIns="91425" tIns="91425" rIns="91425" bIns="91425" anchor="t" anchorCtr="0"/>
          <a:lstStyle>
            <a:lvl1pPr marL="0" marR="0" lvl="0" indent="0" algn="l" rtl="0">
              <a:spcBef>
                <a:spcPts val="220"/>
              </a:spcBef>
              <a:buClr>
                <a:srgbClr val="000000"/>
              </a:buClr>
              <a:buFont typeface="Arial"/>
              <a:buNone/>
              <a:defRPr sz="11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896" name="Shape 896"/>
          <p:cNvGrpSpPr/>
          <p:nvPr/>
        </p:nvGrpSpPr>
        <p:grpSpPr>
          <a:xfrm>
            <a:off x="8351512" y="249563"/>
            <a:ext cx="601290" cy="604730"/>
            <a:chOff x="1632" y="1249"/>
            <a:chExt cx="2700" cy="2700"/>
          </a:xfrm>
        </p:grpSpPr>
        <p:sp>
          <p:nvSpPr>
            <p:cNvPr id="897" name="Shape 897"/>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98" name="Shape 898"/>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99" name="Shape 899"/>
          <p:cNvGrpSpPr/>
          <p:nvPr/>
        </p:nvGrpSpPr>
        <p:grpSpPr>
          <a:xfrm>
            <a:off x="8351512" y="249563"/>
            <a:ext cx="601290" cy="604730"/>
            <a:chOff x="1632" y="1249"/>
            <a:chExt cx="2700" cy="2700"/>
          </a:xfrm>
        </p:grpSpPr>
        <p:sp>
          <p:nvSpPr>
            <p:cNvPr id="900" name="Shape 900"/>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01" name="Shape 901"/>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902" name="Shape 902"/>
          <p:cNvSpPr txBox="1">
            <a:spLocks noGrp="1"/>
          </p:cNvSpPr>
          <p:nvPr>
            <p:ph type="body" idx="2"/>
          </p:nvPr>
        </p:nvSpPr>
        <p:spPr>
          <a:xfrm>
            <a:off x="1325563" y="15273"/>
            <a:ext cx="6751500" cy="10092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lt1"/>
              </a:buClr>
              <a:buFont typeface="Arial"/>
              <a:buNone/>
              <a:defRPr sz="4000" b="1" i="0" u="none" strike="noStrike" cap="none">
                <a:solidFill>
                  <a:schemeClr val="lt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903" name="Shape 903"/>
          <p:cNvGrpSpPr/>
          <p:nvPr/>
        </p:nvGrpSpPr>
        <p:grpSpPr>
          <a:xfrm>
            <a:off x="8351512" y="249563"/>
            <a:ext cx="601290" cy="604730"/>
            <a:chOff x="1632" y="1249"/>
            <a:chExt cx="2700" cy="2700"/>
          </a:xfrm>
        </p:grpSpPr>
        <p:sp>
          <p:nvSpPr>
            <p:cNvPr id="904" name="Shape 904"/>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05" name="Shape 905"/>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06" name="Shape 906"/>
          <p:cNvGrpSpPr/>
          <p:nvPr/>
        </p:nvGrpSpPr>
        <p:grpSpPr>
          <a:xfrm>
            <a:off x="8351512" y="249563"/>
            <a:ext cx="601290" cy="604730"/>
            <a:chOff x="1632" y="1249"/>
            <a:chExt cx="2700" cy="2700"/>
          </a:xfrm>
        </p:grpSpPr>
        <p:sp>
          <p:nvSpPr>
            <p:cNvPr id="907" name="Shape 907"/>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08" name="Shape 908"/>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09" name="Shape 909"/>
          <p:cNvGrpSpPr/>
          <p:nvPr/>
        </p:nvGrpSpPr>
        <p:grpSpPr>
          <a:xfrm>
            <a:off x="8351512" y="249563"/>
            <a:ext cx="601290" cy="604730"/>
            <a:chOff x="1632" y="1249"/>
            <a:chExt cx="2700" cy="2700"/>
          </a:xfrm>
        </p:grpSpPr>
        <p:sp>
          <p:nvSpPr>
            <p:cNvPr id="910" name="Shape 910"/>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11" name="Shape 911"/>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12" name="Shape 912"/>
          <p:cNvGrpSpPr/>
          <p:nvPr/>
        </p:nvGrpSpPr>
        <p:grpSpPr>
          <a:xfrm>
            <a:off x="8351512" y="249563"/>
            <a:ext cx="601290" cy="604730"/>
            <a:chOff x="1632" y="1249"/>
            <a:chExt cx="2700" cy="2700"/>
          </a:xfrm>
        </p:grpSpPr>
        <p:sp>
          <p:nvSpPr>
            <p:cNvPr id="913" name="Shape 913"/>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14" name="Shape 914"/>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15" name="Shape 915"/>
          <p:cNvGrpSpPr/>
          <p:nvPr/>
        </p:nvGrpSpPr>
        <p:grpSpPr>
          <a:xfrm>
            <a:off x="8351512" y="249563"/>
            <a:ext cx="601290" cy="604730"/>
            <a:chOff x="1632" y="1249"/>
            <a:chExt cx="2700" cy="2700"/>
          </a:xfrm>
        </p:grpSpPr>
        <p:sp>
          <p:nvSpPr>
            <p:cNvPr id="916" name="Shape 916"/>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17" name="Shape 917"/>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18" name="Shape 918"/>
          <p:cNvGrpSpPr/>
          <p:nvPr/>
        </p:nvGrpSpPr>
        <p:grpSpPr>
          <a:xfrm>
            <a:off x="8351512" y="249563"/>
            <a:ext cx="601290" cy="604730"/>
            <a:chOff x="1632" y="1249"/>
            <a:chExt cx="2700" cy="2700"/>
          </a:xfrm>
        </p:grpSpPr>
        <p:sp>
          <p:nvSpPr>
            <p:cNvPr id="919" name="Shape 919"/>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20" name="Shape 92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21" name="Shape 921"/>
          <p:cNvGrpSpPr/>
          <p:nvPr/>
        </p:nvGrpSpPr>
        <p:grpSpPr>
          <a:xfrm>
            <a:off x="8351512" y="249563"/>
            <a:ext cx="601290" cy="604730"/>
            <a:chOff x="1632" y="1249"/>
            <a:chExt cx="2700" cy="2700"/>
          </a:xfrm>
        </p:grpSpPr>
        <p:sp>
          <p:nvSpPr>
            <p:cNvPr id="922" name="Shape 922"/>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23" name="Shape 923"/>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Divider Slide 1">
    <p:spTree>
      <p:nvGrpSpPr>
        <p:cNvPr id="1" name="Shape 924"/>
        <p:cNvGrpSpPr/>
        <p:nvPr/>
      </p:nvGrpSpPr>
      <p:grpSpPr>
        <a:xfrm>
          <a:off x="0" y="0"/>
          <a:ext cx="0" cy="0"/>
          <a:chOff x="0" y="0"/>
          <a:chExt cx="0" cy="0"/>
        </a:xfrm>
      </p:grpSpPr>
      <p:sp>
        <p:nvSpPr>
          <p:cNvPr id="925" name="Shape 925"/>
          <p:cNvSpPr/>
          <p:nvPr/>
        </p:nvSpPr>
        <p:spPr>
          <a:xfrm>
            <a:off x="0" y="0"/>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926" name="Shape 926"/>
          <p:cNvSpPr txBox="1">
            <a:spLocks noGrp="1"/>
          </p:cNvSpPr>
          <p:nvPr>
            <p:ph type="body" idx="1"/>
          </p:nvPr>
        </p:nvSpPr>
        <p:spPr>
          <a:xfrm>
            <a:off x="327557" y="1523129"/>
            <a:ext cx="4995900" cy="2692199"/>
          </a:xfrm>
          <a:prstGeom prst="rect">
            <a:avLst/>
          </a:prstGeom>
          <a:noFill/>
          <a:ln>
            <a:noFill/>
          </a:ln>
        </p:spPr>
        <p:txBody>
          <a:bodyPr lIns="91425" tIns="91425" rIns="91425" bIns="91425" anchor="b" anchorCtr="0"/>
          <a:lstStyle>
            <a:lvl1pPr marL="0" marR="0" lvl="0" indent="0" algn="l" rtl="0">
              <a:lnSpc>
                <a:spcPct val="91923"/>
              </a:lnSpc>
              <a:spcBef>
                <a:spcPts val="0"/>
              </a:spcBef>
              <a:spcAft>
                <a:spcPts val="0"/>
              </a:spcAft>
              <a:buClr>
                <a:srgbClr val="FFFFFF"/>
              </a:buClr>
              <a:buFont typeface="Arial"/>
              <a:buNone/>
              <a:defRPr sz="5200" b="1" i="0" u="none" strike="noStrike" cap="none">
                <a:solidFill>
                  <a:srgbClr val="FFFFFF"/>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7" name="Shape 927"/>
          <p:cNvSpPr txBox="1">
            <a:spLocks noGrp="1"/>
          </p:cNvSpPr>
          <p:nvPr>
            <p:ph type="body" idx="2"/>
          </p:nvPr>
        </p:nvSpPr>
        <p:spPr>
          <a:xfrm>
            <a:off x="327556" y="4252398"/>
            <a:ext cx="4995900" cy="1041300"/>
          </a:xfrm>
          <a:prstGeom prst="rect">
            <a:avLst/>
          </a:prstGeom>
          <a:noFill/>
          <a:ln>
            <a:noFill/>
          </a:ln>
        </p:spPr>
        <p:txBody>
          <a:bodyPr lIns="91425" tIns="91425" rIns="91425" bIns="91425" anchor="t" anchorCtr="0"/>
          <a:lstStyle>
            <a:lvl1pPr marL="0" marR="0" lvl="0" indent="0" algn="l" rtl="0">
              <a:lnSpc>
                <a:spcPct val="107500"/>
              </a:lnSpc>
              <a:spcBef>
                <a:spcPts val="0"/>
              </a:spcBef>
              <a:buClr>
                <a:srgbClr val="FFFFFF"/>
              </a:buClr>
              <a:buFont typeface="Arial"/>
              <a:buNone/>
              <a:defRPr sz="24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8" name="Shape 928"/>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grpSp>
        <p:nvGrpSpPr>
          <p:cNvPr id="929" name="Shape 929"/>
          <p:cNvGrpSpPr/>
          <p:nvPr/>
        </p:nvGrpSpPr>
        <p:grpSpPr>
          <a:xfrm>
            <a:off x="8351512" y="249563"/>
            <a:ext cx="601290" cy="604730"/>
            <a:chOff x="1632" y="1249"/>
            <a:chExt cx="2700" cy="2700"/>
          </a:xfrm>
        </p:grpSpPr>
        <p:sp>
          <p:nvSpPr>
            <p:cNvPr id="930" name="Shape 930"/>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31" name="Shape 931"/>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32" name="Shape 932"/>
          <p:cNvGrpSpPr/>
          <p:nvPr/>
        </p:nvGrpSpPr>
        <p:grpSpPr>
          <a:xfrm>
            <a:off x="8351512" y="249563"/>
            <a:ext cx="601290" cy="604730"/>
            <a:chOff x="1632" y="1249"/>
            <a:chExt cx="2700" cy="2700"/>
          </a:xfrm>
        </p:grpSpPr>
        <p:sp>
          <p:nvSpPr>
            <p:cNvPr id="933" name="Shape 933"/>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34" name="Shape 934"/>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35" name="Shape 935"/>
          <p:cNvGrpSpPr/>
          <p:nvPr/>
        </p:nvGrpSpPr>
        <p:grpSpPr>
          <a:xfrm>
            <a:off x="8351512" y="249563"/>
            <a:ext cx="601290" cy="604730"/>
            <a:chOff x="1632" y="1249"/>
            <a:chExt cx="2700" cy="2700"/>
          </a:xfrm>
        </p:grpSpPr>
        <p:sp>
          <p:nvSpPr>
            <p:cNvPr id="936" name="Shape 936"/>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37" name="Shape 937"/>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38" name="Shape 938"/>
          <p:cNvGrpSpPr/>
          <p:nvPr/>
        </p:nvGrpSpPr>
        <p:grpSpPr>
          <a:xfrm>
            <a:off x="8351512" y="249563"/>
            <a:ext cx="601290" cy="604730"/>
            <a:chOff x="1632" y="1249"/>
            <a:chExt cx="2700" cy="2700"/>
          </a:xfrm>
        </p:grpSpPr>
        <p:sp>
          <p:nvSpPr>
            <p:cNvPr id="939" name="Shape 939"/>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40" name="Shape 94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41" name="Shape 941"/>
          <p:cNvGrpSpPr/>
          <p:nvPr/>
        </p:nvGrpSpPr>
        <p:grpSpPr>
          <a:xfrm>
            <a:off x="8351512" y="249563"/>
            <a:ext cx="601290" cy="604730"/>
            <a:chOff x="1632" y="1249"/>
            <a:chExt cx="2700" cy="2700"/>
          </a:xfrm>
        </p:grpSpPr>
        <p:sp>
          <p:nvSpPr>
            <p:cNvPr id="942" name="Shape 942"/>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43" name="Shape 943"/>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44" name="Shape 944"/>
          <p:cNvGrpSpPr/>
          <p:nvPr/>
        </p:nvGrpSpPr>
        <p:grpSpPr>
          <a:xfrm>
            <a:off x="8351512" y="249563"/>
            <a:ext cx="601290" cy="604730"/>
            <a:chOff x="1632" y="1249"/>
            <a:chExt cx="2700" cy="2700"/>
          </a:xfrm>
        </p:grpSpPr>
        <p:sp>
          <p:nvSpPr>
            <p:cNvPr id="945" name="Shape 945"/>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46" name="Shape 946"/>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47" name="Shape 947"/>
          <p:cNvGrpSpPr/>
          <p:nvPr/>
        </p:nvGrpSpPr>
        <p:grpSpPr>
          <a:xfrm>
            <a:off x="8351512" y="249563"/>
            <a:ext cx="601290" cy="604730"/>
            <a:chOff x="1632" y="1249"/>
            <a:chExt cx="2700" cy="2700"/>
          </a:xfrm>
        </p:grpSpPr>
        <p:sp>
          <p:nvSpPr>
            <p:cNvPr id="948" name="Shape 948"/>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49" name="Shape 949"/>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50" name="Shape 950"/>
          <p:cNvGrpSpPr/>
          <p:nvPr/>
        </p:nvGrpSpPr>
        <p:grpSpPr>
          <a:xfrm>
            <a:off x="8351512" y="249563"/>
            <a:ext cx="601290" cy="604730"/>
            <a:chOff x="1632" y="1249"/>
            <a:chExt cx="2700" cy="2700"/>
          </a:xfrm>
        </p:grpSpPr>
        <p:sp>
          <p:nvSpPr>
            <p:cNvPr id="951" name="Shape 951"/>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52" name="Shape 952"/>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53" name="Shape 953"/>
          <p:cNvGrpSpPr/>
          <p:nvPr/>
        </p:nvGrpSpPr>
        <p:grpSpPr>
          <a:xfrm>
            <a:off x="8351512" y="249563"/>
            <a:ext cx="601290" cy="604730"/>
            <a:chOff x="1632" y="1249"/>
            <a:chExt cx="2700" cy="2700"/>
          </a:xfrm>
        </p:grpSpPr>
        <p:sp>
          <p:nvSpPr>
            <p:cNvPr id="954" name="Shape 954"/>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55" name="Shape 955"/>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Divider Slide 2">
    <p:spTree>
      <p:nvGrpSpPr>
        <p:cNvPr id="1" name="Shape 956"/>
        <p:cNvGrpSpPr/>
        <p:nvPr/>
      </p:nvGrpSpPr>
      <p:grpSpPr>
        <a:xfrm>
          <a:off x="0" y="0"/>
          <a:ext cx="0" cy="0"/>
          <a:chOff x="0" y="0"/>
          <a:chExt cx="0" cy="0"/>
        </a:xfrm>
      </p:grpSpPr>
      <p:sp>
        <p:nvSpPr>
          <p:cNvPr id="957" name="Shape 957"/>
          <p:cNvSpPr/>
          <p:nvPr/>
        </p:nvSpPr>
        <p:spPr>
          <a:xfrm>
            <a:off x="0" y="0"/>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grpSp>
        <p:nvGrpSpPr>
          <p:cNvPr id="958" name="Shape 958"/>
          <p:cNvGrpSpPr/>
          <p:nvPr/>
        </p:nvGrpSpPr>
        <p:grpSpPr>
          <a:xfrm>
            <a:off x="8351512" y="249563"/>
            <a:ext cx="601290" cy="604730"/>
            <a:chOff x="1632" y="1249"/>
            <a:chExt cx="2700" cy="2700"/>
          </a:xfrm>
        </p:grpSpPr>
        <p:sp>
          <p:nvSpPr>
            <p:cNvPr id="959" name="Shape 959"/>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60" name="Shape 96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961" name="Shape 961"/>
          <p:cNvSpPr>
            <a:spLocks noGrp="1"/>
          </p:cNvSpPr>
          <p:nvPr>
            <p:ph type="pic" idx="2"/>
          </p:nvPr>
        </p:nvSpPr>
        <p:spPr>
          <a:xfrm>
            <a:off x="6099050" y="0"/>
            <a:ext cx="3045000" cy="6858000"/>
          </a:xfrm>
          <a:prstGeom prst="rect">
            <a:avLst/>
          </a:prstGeom>
          <a:noFill/>
          <a:ln>
            <a:noFill/>
          </a:ln>
        </p:spPr>
        <p:txBody>
          <a:bodyPr lIns="91425" tIns="91425" rIns="91425" bIns="91425" anchor="ctr" anchorCtr="0"/>
          <a:lstStyle>
            <a:lvl1pPr marL="0" marR="0" lvl="0" indent="0" algn="ctr" rtl="0">
              <a:spcBef>
                <a:spcPts val="440"/>
              </a:spcBef>
              <a:buClr>
                <a:srgbClr val="000000"/>
              </a:buClr>
              <a:buFont typeface="Arial"/>
              <a:buNone/>
              <a:defRPr sz="2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2" name="Shape 962"/>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963" name="Shape 963"/>
          <p:cNvSpPr txBox="1">
            <a:spLocks noGrp="1"/>
          </p:cNvSpPr>
          <p:nvPr>
            <p:ph type="body" idx="1"/>
          </p:nvPr>
        </p:nvSpPr>
        <p:spPr>
          <a:xfrm>
            <a:off x="327557" y="1523129"/>
            <a:ext cx="4995900" cy="2692199"/>
          </a:xfrm>
          <a:prstGeom prst="rect">
            <a:avLst/>
          </a:prstGeom>
          <a:noFill/>
          <a:ln>
            <a:noFill/>
          </a:ln>
        </p:spPr>
        <p:txBody>
          <a:bodyPr lIns="91425" tIns="91425" rIns="91425" bIns="91425" anchor="b" anchorCtr="0"/>
          <a:lstStyle>
            <a:lvl1pPr marL="0" marR="0" lvl="0" indent="0" algn="l" rtl="0">
              <a:lnSpc>
                <a:spcPct val="91923"/>
              </a:lnSpc>
              <a:spcBef>
                <a:spcPts val="0"/>
              </a:spcBef>
              <a:spcAft>
                <a:spcPts val="0"/>
              </a:spcAft>
              <a:buClr>
                <a:srgbClr val="FFFFFF"/>
              </a:buClr>
              <a:buFont typeface="Arial"/>
              <a:buNone/>
              <a:defRPr sz="5200" b="1" i="0" u="none" strike="noStrike" cap="none">
                <a:solidFill>
                  <a:srgbClr val="FFFFFF"/>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4" name="Shape 964"/>
          <p:cNvSpPr txBox="1">
            <a:spLocks noGrp="1"/>
          </p:cNvSpPr>
          <p:nvPr>
            <p:ph type="body" idx="3"/>
          </p:nvPr>
        </p:nvSpPr>
        <p:spPr>
          <a:xfrm>
            <a:off x="327556" y="4252398"/>
            <a:ext cx="4995900" cy="1041300"/>
          </a:xfrm>
          <a:prstGeom prst="rect">
            <a:avLst/>
          </a:prstGeom>
          <a:noFill/>
          <a:ln>
            <a:noFill/>
          </a:ln>
        </p:spPr>
        <p:txBody>
          <a:bodyPr lIns="91425" tIns="91425" rIns="91425" bIns="91425" anchor="t" anchorCtr="0"/>
          <a:lstStyle>
            <a:lvl1pPr marL="0" marR="0" lvl="0" indent="0" algn="l" rtl="0">
              <a:lnSpc>
                <a:spcPct val="107500"/>
              </a:lnSpc>
              <a:spcBef>
                <a:spcPts val="0"/>
              </a:spcBef>
              <a:buClr>
                <a:srgbClr val="FFFFFF"/>
              </a:buClr>
              <a:buFont typeface="Arial"/>
              <a:buNone/>
              <a:defRPr sz="24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965" name="Shape 965"/>
          <p:cNvGrpSpPr/>
          <p:nvPr/>
        </p:nvGrpSpPr>
        <p:grpSpPr>
          <a:xfrm>
            <a:off x="8351512" y="249563"/>
            <a:ext cx="601290" cy="604730"/>
            <a:chOff x="1632" y="1249"/>
            <a:chExt cx="2700" cy="2700"/>
          </a:xfrm>
        </p:grpSpPr>
        <p:sp>
          <p:nvSpPr>
            <p:cNvPr id="966" name="Shape 966"/>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67" name="Shape 967"/>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68" name="Shape 968"/>
          <p:cNvGrpSpPr/>
          <p:nvPr/>
        </p:nvGrpSpPr>
        <p:grpSpPr>
          <a:xfrm>
            <a:off x="8351512" y="249563"/>
            <a:ext cx="601290" cy="604730"/>
            <a:chOff x="1632" y="1249"/>
            <a:chExt cx="2700" cy="2700"/>
          </a:xfrm>
        </p:grpSpPr>
        <p:sp>
          <p:nvSpPr>
            <p:cNvPr id="969" name="Shape 969"/>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70" name="Shape 97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71" name="Shape 971"/>
          <p:cNvGrpSpPr/>
          <p:nvPr/>
        </p:nvGrpSpPr>
        <p:grpSpPr>
          <a:xfrm>
            <a:off x="8351512" y="249563"/>
            <a:ext cx="601290" cy="604730"/>
            <a:chOff x="1632" y="1249"/>
            <a:chExt cx="2700" cy="2700"/>
          </a:xfrm>
        </p:grpSpPr>
        <p:sp>
          <p:nvSpPr>
            <p:cNvPr id="972" name="Shape 972"/>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73" name="Shape 973"/>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74" name="Shape 974"/>
          <p:cNvGrpSpPr/>
          <p:nvPr/>
        </p:nvGrpSpPr>
        <p:grpSpPr>
          <a:xfrm>
            <a:off x="8351512" y="249563"/>
            <a:ext cx="601290" cy="604730"/>
            <a:chOff x="1632" y="1249"/>
            <a:chExt cx="2700" cy="2700"/>
          </a:xfrm>
        </p:grpSpPr>
        <p:sp>
          <p:nvSpPr>
            <p:cNvPr id="975" name="Shape 975"/>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76" name="Shape 976"/>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77" name="Shape 977"/>
          <p:cNvGrpSpPr/>
          <p:nvPr/>
        </p:nvGrpSpPr>
        <p:grpSpPr>
          <a:xfrm>
            <a:off x="8351512" y="249563"/>
            <a:ext cx="601290" cy="604730"/>
            <a:chOff x="1632" y="1249"/>
            <a:chExt cx="2700" cy="2700"/>
          </a:xfrm>
        </p:grpSpPr>
        <p:sp>
          <p:nvSpPr>
            <p:cNvPr id="978" name="Shape 978"/>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79" name="Shape 979"/>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80" name="Shape 980"/>
          <p:cNvGrpSpPr/>
          <p:nvPr/>
        </p:nvGrpSpPr>
        <p:grpSpPr>
          <a:xfrm>
            <a:off x="8351512" y="249563"/>
            <a:ext cx="601290" cy="604730"/>
            <a:chOff x="1632" y="1249"/>
            <a:chExt cx="2700" cy="2700"/>
          </a:xfrm>
        </p:grpSpPr>
        <p:sp>
          <p:nvSpPr>
            <p:cNvPr id="981" name="Shape 981"/>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82" name="Shape 982"/>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83" name="Shape 983"/>
          <p:cNvGrpSpPr/>
          <p:nvPr/>
        </p:nvGrpSpPr>
        <p:grpSpPr>
          <a:xfrm>
            <a:off x="8351512" y="249563"/>
            <a:ext cx="601290" cy="604730"/>
            <a:chOff x="1632" y="1249"/>
            <a:chExt cx="2700" cy="2700"/>
          </a:xfrm>
        </p:grpSpPr>
        <p:sp>
          <p:nvSpPr>
            <p:cNvPr id="984" name="Shape 984"/>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85" name="Shape 985"/>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86" name="Shape 986"/>
          <p:cNvGrpSpPr/>
          <p:nvPr/>
        </p:nvGrpSpPr>
        <p:grpSpPr>
          <a:xfrm>
            <a:off x="8351512" y="249563"/>
            <a:ext cx="601290" cy="604730"/>
            <a:chOff x="1632" y="1249"/>
            <a:chExt cx="2700" cy="2700"/>
          </a:xfrm>
        </p:grpSpPr>
        <p:sp>
          <p:nvSpPr>
            <p:cNvPr id="987" name="Shape 987"/>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88" name="Shape 988"/>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3_Content Slide 11">
    <p:spTree>
      <p:nvGrpSpPr>
        <p:cNvPr id="1" name="Shape 989"/>
        <p:cNvGrpSpPr/>
        <p:nvPr/>
      </p:nvGrpSpPr>
      <p:grpSpPr>
        <a:xfrm>
          <a:off x="0" y="0"/>
          <a:ext cx="0" cy="0"/>
          <a:chOff x="0" y="0"/>
          <a:chExt cx="0" cy="0"/>
        </a:xfrm>
      </p:grpSpPr>
      <p:sp>
        <p:nvSpPr>
          <p:cNvPr id="990" name="Shape 990"/>
          <p:cNvSpPr/>
          <p:nvPr/>
        </p:nvSpPr>
        <p:spPr>
          <a:xfrm>
            <a:off x="0" y="0"/>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991" name="Shape 991"/>
          <p:cNvSpPr/>
          <p:nvPr/>
        </p:nvSpPr>
        <p:spPr>
          <a:xfrm>
            <a:off x="235362" y="6624528"/>
            <a:ext cx="12552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2014 Motorola Solutions, Inc.</a:t>
            </a:r>
          </a:p>
        </p:txBody>
      </p:sp>
      <p:sp>
        <p:nvSpPr>
          <p:cNvPr id="992" name="Shape 992"/>
          <p:cNvSpPr txBox="1">
            <a:spLocks noGrp="1"/>
          </p:cNvSpPr>
          <p:nvPr>
            <p:ph type="body" idx="1"/>
          </p:nvPr>
        </p:nvSpPr>
        <p:spPr>
          <a:xfrm>
            <a:off x="1325563" y="15273"/>
            <a:ext cx="6751500" cy="10092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lt1"/>
              </a:buClr>
              <a:buFont typeface="Arial"/>
              <a:buNone/>
              <a:defRPr sz="4000" b="1" i="0" u="none" strike="noStrike" cap="none">
                <a:solidFill>
                  <a:schemeClr val="lt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3" name="Shape 993"/>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994" name="Shape 994"/>
          <p:cNvSpPr txBox="1">
            <a:spLocks noGrp="1"/>
          </p:cNvSpPr>
          <p:nvPr>
            <p:ph type="body" idx="2"/>
          </p:nvPr>
        </p:nvSpPr>
        <p:spPr>
          <a:xfrm>
            <a:off x="1325563" y="1481138"/>
            <a:ext cx="3674100" cy="459899"/>
          </a:xfrm>
          <a:prstGeom prst="rect">
            <a:avLst/>
          </a:prstGeom>
          <a:noFill/>
          <a:ln>
            <a:noFill/>
          </a:ln>
        </p:spPr>
        <p:txBody>
          <a:bodyPr lIns="91425" tIns="91425" rIns="91425" bIns="91425" anchor="t" anchorCtr="0"/>
          <a:lstStyle>
            <a:lvl1pPr marL="0" marR="0" lvl="0" indent="0" algn="l" rtl="0">
              <a:lnSpc>
                <a:spcPct val="86363"/>
              </a:lnSpc>
              <a:spcBef>
                <a:spcPts val="0"/>
              </a:spcBef>
              <a:buClr>
                <a:schemeClr val="lt1"/>
              </a:buClr>
              <a:buFont typeface="Arial"/>
              <a:buNone/>
              <a:defRPr sz="22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5" name="Shape 995"/>
          <p:cNvSpPr/>
          <p:nvPr/>
        </p:nvSpPr>
        <p:spPr>
          <a:xfrm>
            <a:off x="0" y="0"/>
            <a:ext cx="1097400" cy="1097400"/>
          </a:xfrm>
          <a:prstGeom prst="rect">
            <a:avLst/>
          </a:prstGeom>
          <a:solidFill>
            <a:srgbClr val="B2B2B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996" name="Shape 996"/>
          <p:cNvSpPr txBox="1">
            <a:spLocks noGrp="1"/>
          </p:cNvSpPr>
          <p:nvPr>
            <p:ph type="body" idx="3"/>
          </p:nvPr>
        </p:nvSpPr>
        <p:spPr>
          <a:xfrm>
            <a:off x="186752" y="84355"/>
            <a:ext cx="766500" cy="940200"/>
          </a:xfrm>
          <a:prstGeom prst="rect">
            <a:avLst/>
          </a:prstGeom>
          <a:noFill/>
          <a:ln>
            <a:noFill/>
          </a:ln>
        </p:spPr>
        <p:txBody>
          <a:bodyPr lIns="91425" tIns="91425" rIns="91425" bIns="91425" anchor="t" anchorCtr="0"/>
          <a:lstStyle>
            <a:lvl1pPr marL="0" marR="0" lvl="0" indent="0" algn="l" rtl="0">
              <a:spcBef>
                <a:spcPts val="220"/>
              </a:spcBef>
              <a:buClr>
                <a:srgbClr val="000000"/>
              </a:buClr>
              <a:buFont typeface="Arial"/>
              <a:buNone/>
              <a:defRPr sz="11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997" name="Shape 997"/>
          <p:cNvGrpSpPr/>
          <p:nvPr/>
        </p:nvGrpSpPr>
        <p:grpSpPr>
          <a:xfrm>
            <a:off x="8351512" y="249563"/>
            <a:ext cx="601290" cy="604730"/>
            <a:chOff x="1632" y="1249"/>
            <a:chExt cx="2700" cy="2700"/>
          </a:xfrm>
        </p:grpSpPr>
        <p:sp>
          <p:nvSpPr>
            <p:cNvPr id="998" name="Shape 998"/>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99" name="Shape 999"/>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000" name="Shape 1000"/>
          <p:cNvGrpSpPr/>
          <p:nvPr/>
        </p:nvGrpSpPr>
        <p:grpSpPr>
          <a:xfrm>
            <a:off x="8351512" y="249563"/>
            <a:ext cx="601290" cy="604730"/>
            <a:chOff x="1632" y="1249"/>
            <a:chExt cx="2700" cy="2700"/>
          </a:xfrm>
        </p:grpSpPr>
        <p:sp>
          <p:nvSpPr>
            <p:cNvPr id="1001" name="Shape 1001"/>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02" name="Shape 1002"/>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003" name="Shape 1003"/>
          <p:cNvGrpSpPr/>
          <p:nvPr/>
        </p:nvGrpSpPr>
        <p:grpSpPr>
          <a:xfrm>
            <a:off x="8351512" y="249563"/>
            <a:ext cx="601290" cy="604730"/>
            <a:chOff x="1632" y="1249"/>
            <a:chExt cx="2700" cy="2700"/>
          </a:xfrm>
        </p:grpSpPr>
        <p:sp>
          <p:nvSpPr>
            <p:cNvPr id="1004" name="Shape 1004"/>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05" name="Shape 1005"/>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006" name="Shape 1006"/>
          <p:cNvGrpSpPr/>
          <p:nvPr/>
        </p:nvGrpSpPr>
        <p:grpSpPr>
          <a:xfrm>
            <a:off x="8351512" y="249563"/>
            <a:ext cx="601290" cy="604730"/>
            <a:chOff x="1632" y="1249"/>
            <a:chExt cx="2700" cy="2700"/>
          </a:xfrm>
        </p:grpSpPr>
        <p:sp>
          <p:nvSpPr>
            <p:cNvPr id="1007" name="Shape 1007"/>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08" name="Shape 1008"/>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009" name="Shape 1009"/>
          <p:cNvGrpSpPr/>
          <p:nvPr/>
        </p:nvGrpSpPr>
        <p:grpSpPr>
          <a:xfrm>
            <a:off x="8351512" y="249563"/>
            <a:ext cx="601290" cy="604730"/>
            <a:chOff x="1632" y="1249"/>
            <a:chExt cx="2700" cy="2700"/>
          </a:xfrm>
        </p:grpSpPr>
        <p:sp>
          <p:nvSpPr>
            <p:cNvPr id="1010" name="Shape 1010"/>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11" name="Shape 1011"/>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012" name="Shape 1012"/>
          <p:cNvGrpSpPr/>
          <p:nvPr/>
        </p:nvGrpSpPr>
        <p:grpSpPr>
          <a:xfrm>
            <a:off x="8351512" y="249563"/>
            <a:ext cx="601290" cy="604730"/>
            <a:chOff x="1632" y="1249"/>
            <a:chExt cx="2700" cy="2700"/>
          </a:xfrm>
        </p:grpSpPr>
        <p:sp>
          <p:nvSpPr>
            <p:cNvPr id="1013" name="Shape 1013"/>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14" name="Shape 1014"/>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015" name="Shape 1015"/>
          <p:cNvGrpSpPr/>
          <p:nvPr/>
        </p:nvGrpSpPr>
        <p:grpSpPr>
          <a:xfrm>
            <a:off x="8351512" y="249563"/>
            <a:ext cx="601290" cy="604730"/>
            <a:chOff x="1632" y="1249"/>
            <a:chExt cx="2700" cy="2700"/>
          </a:xfrm>
        </p:grpSpPr>
        <p:sp>
          <p:nvSpPr>
            <p:cNvPr id="1016" name="Shape 1016"/>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17" name="Shape 1017"/>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018" name="Shape 1018"/>
          <p:cNvGrpSpPr/>
          <p:nvPr/>
        </p:nvGrpSpPr>
        <p:grpSpPr>
          <a:xfrm>
            <a:off x="8351512" y="249563"/>
            <a:ext cx="601290" cy="604730"/>
            <a:chOff x="1632" y="1249"/>
            <a:chExt cx="2700" cy="2700"/>
          </a:xfrm>
        </p:grpSpPr>
        <p:sp>
          <p:nvSpPr>
            <p:cNvPr id="1019" name="Shape 1019"/>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20" name="Shape 102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1021" name="Shape 1021"/>
          <p:cNvSpPr txBox="1">
            <a:spLocks noGrp="1"/>
          </p:cNvSpPr>
          <p:nvPr>
            <p:ph type="body" idx="4"/>
          </p:nvPr>
        </p:nvSpPr>
        <p:spPr>
          <a:xfrm>
            <a:off x="1325562" y="1882491"/>
            <a:ext cx="3677100" cy="131310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lt1"/>
              </a:buClr>
              <a:buSzPct val="100000"/>
              <a:buFont typeface="Arial"/>
              <a:buChar char="•"/>
              <a:defRPr sz="2200" b="0" i="0" u="none" strike="noStrike" cap="none">
                <a:solidFill>
                  <a:schemeClr val="lt1"/>
                </a:solidFill>
                <a:latin typeface="Arial"/>
                <a:ea typeface="Arial"/>
                <a:cs typeface="Arial"/>
                <a:sym typeface="Arial"/>
              </a:defRPr>
            </a:lvl1pPr>
            <a:lvl2pPr marL="365760" marR="0" lvl="1" indent="-73659" algn="l" rtl="0">
              <a:spcBef>
                <a:spcPts val="0"/>
              </a:spcBef>
              <a:spcAft>
                <a:spcPts val="80"/>
              </a:spcAft>
              <a:buClr>
                <a:schemeClr val="lt1"/>
              </a:buClr>
              <a:buSzPct val="100000"/>
              <a:buFont typeface="Arial"/>
              <a:buChar char="–"/>
              <a:defRPr sz="1800" b="0" i="0" u="none" strike="noStrike" cap="none">
                <a:solidFill>
                  <a:schemeClr val="lt1"/>
                </a:solidFill>
                <a:latin typeface="Arial"/>
                <a:ea typeface="Arial"/>
                <a:cs typeface="Arial"/>
                <a:sym typeface="Arial"/>
              </a:defRPr>
            </a:lvl2pPr>
            <a:lvl3pPr marL="548640" marR="0" lvl="2" indent="-91440" algn="l" rtl="0">
              <a:spcBef>
                <a:spcPts val="0"/>
              </a:spcBef>
              <a:spcAft>
                <a:spcPts val="90"/>
              </a:spcAft>
              <a:buClr>
                <a:schemeClr val="lt1"/>
              </a:buClr>
              <a:buSzPct val="100000"/>
              <a:buFont typeface="Arial"/>
              <a:buChar char="•"/>
              <a:defRPr sz="1600" b="0" i="0" u="none" strike="noStrike" cap="none">
                <a:solidFill>
                  <a:schemeClr val="lt1"/>
                </a:solidFill>
                <a:latin typeface="Arial"/>
                <a:ea typeface="Arial"/>
                <a:cs typeface="Arial"/>
                <a:sym typeface="Arial"/>
              </a:defRPr>
            </a:lvl3pPr>
            <a:lvl4pPr marL="731520" marR="0" lvl="3" indent="-96519" algn="l" rtl="0">
              <a:spcBef>
                <a:spcPts val="0"/>
              </a:spcBef>
              <a:spcAft>
                <a:spcPts val="120"/>
              </a:spcAft>
              <a:buClr>
                <a:schemeClr val="lt1"/>
              </a:buClr>
              <a:buSzPct val="100000"/>
              <a:buFont typeface="Arial"/>
              <a:buChar char="–"/>
              <a:defRPr sz="1400" b="0" i="0" u="none" strike="noStrike" cap="none">
                <a:solidFill>
                  <a:schemeClr val="lt1"/>
                </a:solidFill>
                <a:latin typeface="Arial"/>
                <a:ea typeface="Arial"/>
                <a:cs typeface="Arial"/>
                <a:sym typeface="Arial"/>
              </a:defRPr>
            </a:lvl4pPr>
            <a:lvl5pPr marL="914400" marR="0" lvl="4" indent="-114300" algn="l" rtl="0">
              <a:spcBef>
                <a:spcPts val="0"/>
              </a:spcBef>
              <a:spcAft>
                <a:spcPts val="140"/>
              </a:spcAft>
              <a:buClr>
                <a:schemeClr val="lt1"/>
              </a:buClr>
              <a:buSzPct val="100000"/>
              <a:buFont typeface="Arial"/>
              <a:buChar char="•"/>
              <a:defRPr sz="1200" b="0" i="0" u="none" strike="noStrike" cap="none">
                <a:solidFill>
                  <a:schemeClr val="lt1"/>
                </a:solidFill>
                <a:latin typeface="Arial"/>
                <a:ea typeface="Arial"/>
                <a:cs typeface="Arial"/>
                <a:sym typeface="Arial"/>
              </a:defRPr>
            </a:lvl5pPr>
            <a:lvl6pPr marL="1051560" marR="0" lvl="5" indent="-73660" algn="l" rtl="0">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6pPr>
            <a:lvl7pPr marL="1051560" marR="0" lvl="6"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7pPr>
            <a:lvl8pPr marL="1051560" marR="0" lvl="7" indent="-73660" algn="l" rtl="0">
              <a:lnSpc>
                <a:spcPct val="100000"/>
              </a:lnSpc>
              <a:spcBef>
                <a:spcPts val="0"/>
              </a:spcBef>
              <a:spcAft>
                <a:spcPts val="100"/>
              </a:spcAft>
              <a:buClr>
                <a:schemeClr val="lt1"/>
              </a:buClr>
              <a:buSzPct val="100000"/>
              <a:buFont typeface="Merriweather Sans"/>
              <a:buChar char="-"/>
              <a:defRPr sz="1000" b="0" i="0" u="none" strike="noStrike" cap="none">
                <a:solidFill>
                  <a:schemeClr val="lt1"/>
                </a:solidFill>
                <a:latin typeface="Arial"/>
                <a:ea typeface="Arial"/>
                <a:cs typeface="Arial"/>
                <a:sym typeface="Arial"/>
              </a:defRPr>
            </a:lvl8pPr>
            <a:lvl9pPr marL="1051560" marR="0" lvl="8" indent="-73660" algn="l" rtl="0">
              <a:spcBef>
                <a:spcPts val="0"/>
              </a:spcBef>
              <a:spcAft>
                <a:spcPts val="100"/>
              </a:spcAft>
              <a:buClr>
                <a:schemeClr val="lt1"/>
              </a:buClr>
              <a:buSzPct val="100000"/>
              <a:buFont typeface="Arial"/>
              <a:buChar char="•"/>
              <a:defRPr sz="1000" b="0" i="0" u="none" strike="noStrike" cap="none">
                <a:solidFill>
                  <a:schemeClr val="lt1"/>
                </a:solidFill>
                <a:latin typeface="Arial"/>
                <a:ea typeface="Arial"/>
                <a:cs typeface="Arial"/>
                <a:sym typeface="Arial"/>
              </a:defRPr>
            </a:lvl9pPr>
          </a:lstStyle>
          <a:p>
            <a:endParaRPr/>
          </a:p>
        </p:txBody>
      </p:sp>
      <p:grpSp>
        <p:nvGrpSpPr>
          <p:cNvPr id="1022" name="Shape 1022"/>
          <p:cNvGrpSpPr/>
          <p:nvPr/>
        </p:nvGrpSpPr>
        <p:grpSpPr>
          <a:xfrm>
            <a:off x="8351512" y="249563"/>
            <a:ext cx="601290" cy="604730"/>
            <a:chOff x="1632" y="1249"/>
            <a:chExt cx="2700" cy="2700"/>
          </a:xfrm>
        </p:grpSpPr>
        <p:sp>
          <p:nvSpPr>
            <p:cNvPr id="1023" name="Shape 1023"/>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24" name="Shape 1024"/>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hank You Slide">
    <p:spTree>
      <p:nvGrpSpPr>
        <p:cNvPr id="1" name="Shape 1025"/>
        <p:cNvGrpSpPr/>
        <p:nvPr/>
      </p:nvGrpSpPr>
      <p:grpSpPr>
        <a:xfrm>
          <a:off x="0" y="0"/>
          <a:ext cx="0" cy="0"/>
          <a:chOff x="0" y="0"/>
          <a:chExt cx="0" cy="0"/>
        </a:xfrm>
      </p:grpSpPr>
      <p:sp>
        <p:nvSpPr>
          <p:cNvPr id="1026" name="Shape 1026"/>
          <p:cNvSpPr/>
          <p:nvPr/>
        </p:nvSpPr>
        <p:spPr>
          <a:xfrm>
            <a:off x="0" y="-2116"/>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1027" name="Shape 1027" descr="EndSlide_ThankYou-01.png"/>
          <p:cNvPicPr preferRelativeResize="0"/>
          <p:nvPr/>
        </p:nvPicPr>
        <p:blipFill rotWithShape="1">
          <a:blip r:embed="rId2">
            <a:alphaModFix/>
          </a:blip>
          <a:srcRect r="32221" b="48333"/>
          <a:stretch/>
        </p:blipFill>
        <p:spPr>
          <a:xfrm>
            <a:off x="0" y="2613106"/>
            <a:ext cx="5400600" cy="4116900"/>
          </a:xfrm>
          <a:prstGeom prst="rect">
            <a:avLst/>
          </a:prstGeom>
          <a:noFill/>
          <a:ln>
            <a:noFill/>
          </a:ln>
        </p:spPr>
      </p:pic>
      <p:sp>
        <p:nvSpPr>
          <p:cNvPr id="1028" name="Shape 1028"/>
          <p:cNvSpPr/>
          <p:nvPr/>
        </p:nvSpPr>
        <p:spPr>
          <a:xfrm>
            <a:off x="0" y="-2116"/>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1029" name="Shape 1029" descr="EndSlide_ThankYou-01.png"/>
          <p:cNvPicPr preferRelativeResize="0"/>
          <p:nvPr/>
        </p:nvPicPr>
        <p:blipFill rotWithShape="1">
          <a:blip r:embed="rId2">
            <a:alphaModFix/>
          </a:blip>
          <a:srcRect r="32221" b="48333"/>
          <a:stretch/>
        </p:blipFill>
        <p:spPr>
          <a:xfrm>
            <a:off x="0" y="2613106"/>
            <a:ext cx="5400600" cy="4116900"/>
          </a:xfrm>
          <a:prstGeom prst="rect">
            <a:avLst/>
          </a:prstGeom>
          <a:noFill/>
          <a:ln>
            <a:noFill/>
          </a:ln>
        </p:spPr>
      </p:pic>
      <p:sp>
        <p:nvSpPr>
          <p:cNvPr id="1030" name="Shape 1030"/>
          <p:cNvSpPr/>
          <p:nvPr/>
        </p:nvSpPr>
        <p:spPr>
          <a:xfrm>
            <a:off x="0" y="-2116"/>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1031" name="Shape 1031" descr="EndSlide_ThankYou-01.png"/>
          <p:cNvPicPr preferRelativeResize="0"/>
          <p:nvPr/>
        </p:nvPicPr>
        <p:blipFill rotWithShape="1">
          <a:blip r:embed="rId2">
            <a:alphaModFix/>
          </a:blip>
          <a:srcRect r="32221" b="48333"/>
          <a:stretch/>
        </p:blipFill>
        <p:spPr>
          <a:xfrm>
            <a:off x="0" y="2613106"/>
            <a:ext cx="5400600" cy="4116900"/>
          </a:xfrm>
          <a:prstGeom prst="rect">
            <a:avLst/>
          </a:prstGeom>
          <a:noFill/>
          <a:ln>
            <a:noFill/>
          </a:ln>
        </p:spPr>
      </p:pic>
      <p:sp>
        <p:nvSpPr>
          <p:cNvPr id="1032" name="Shape 1032"/>
          <p:cNvSpPr/>
          <p:nvPr/>
        </p:nvSpPr>
        <p:spPr>
          <a:xfrm>
            <a:off x="0" y="-2116"/>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1033" name="Shape 1033" descr="EndSlide_ThankYou-01.png"/>
          <p:cNvPicPr preferRelativeResize="0"/>
          <p:nvPr/>
        </p:nvPicPr>
        <p:blipFill rotWithShape="1">
          <a:blip r:embed="rId2">
            <a:alphaModFix/>
          </a:blip>
          <a:srcRect r="32221" b="48333"/>
          <a:stretch/>
        </p:blipFill>
        <p:spPr>
          <a:xfrm>
            <a:off x="0" y="2613106"/>
            <a:ext cx="5400600" cy="4116900"/>
          </a:xfrm>
          <a:prstGeom prst="rect">
            <a:avLst/>
          </a:prstGeom>
          <a:noFill/>
          <a:ln>
            <a:noFill/>
          </a:ln>
        </p:spPr>
      </p:pic>
      <p:sp>
        <p:nvSpPr>
          <p:cNvPr id="1034" name="Shape 1034"/>
          <p:cNvSpPr/>
          <p:nvPr/>
        </p:nvSpPr>
        <p:spPr>
          <a:xfrm>
            <a:off x="0" y="-2116"/>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1035" name="Shape 1035" descr="EndSlide_ThankYou-01.png"/>
          <p:cNvPicPr preferRelativeResize="0"/>
          <p:nvPr/>
        </p:nvPicPr>
        <p:blipFill rotWithShape="1">
          <a:blip r:embed="rId2">
            <a:alphaModFix/>
          </a:blip>
          <a:srcRect r="32221" b="48333"/>
          <a:stretch/>
        </p:blipFill>
        <p:spPr>
          <a:xfrm>
            <a:off x="0" y="2613106"/>
            <a:ext cx="5400600" cy="4116900"/>
          </a:xfrm>
          <a:prstGeom prst="rect">
            <a:avLst/>
          </a:prstGeom>
          <a:noFill/>
          <a:ln>
            <a:noFill/>
          </a:ln>
        </p:spPr>
      </p:pic>
      <p:sp>
        <p:nvSpPr>
          <p:cNvPr id="1036" name="Shape 1036"/>
          <p:cNvSpPr/>
          <p:nvPr/>
        </p:nvSpPr>
        <p:spPr>
          <a:xfrm>
            <a:off x="0" y="-2116"/>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1037" name="Shape 1037" descr="EndSlide_ThankYou-01.png"/>
          <p:cNvPicPr preferRelativeResize="0"/>
          <p:nvPr/>
        </p:nvPicPr>
        <p:blipFill rotWithShape="1">
          <a:blip r:embed="rId2">
            <a:alphaModFix/>
          </a:blip>
          <a:srcRect r="32221" b="48333"/>
          <a:stretch/>
        </p:blipFill>
        <p:spPr>
          <a:xfrm>
            <a:off x="0" y="2613106"/>
            <a:ext cx="5400600" cy="4116900"/>
          </a:xfrm>
          <a:prstGeom prst="rect">
            <a:avLst/>
          </a:prstGeom>
          <a:noFill/>
          <a:ln>
            <a:noFill/>
          </a:ln>
        </p:spPr>
      </p:pic>
      <p:sp>
        <p:nvSpPr>
          <p:cNvPr id="1038" name="Shape 1038"/>
          <p:cNvSpPr/>
          <p:nvPr/>
        </p:nvSpPr>
        <p:spPr>
          <a:xfrm>
            <a:off x="0" y="-2116"/>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1039" name="Shape 1039" descr="EndSlide_ThankYou-01.png"/>
          <p:cNvPicPr preferRelativeResize="0"/>
          <p:nvPr/>
        </p:nvPicPr>
        <p:blipFill rotWithShape="1">
          <a:blip r:embed="rId2">
            <a:alphaModFix/>
          </a:blip>
          <a:srcRect r="32221" b="48333"/>
          <a:stretch/>
        </p:blipFill>
        <p:spPr>
          <a:xfrm>
            <a:off x="0" y="3166533"/>
            <a:ext cx="6197700" cy="3543300"/>
          </a:xfrm>
          <a:prstGeom prst="rect">
            <a:avLst/>
          </a:prstGeom>
          <a:noFill/>
          <a:ln>
            <a:noFill/>
          </a:ln>
        </p:spPr>
      </p:pic>
      <p:grpSp>
        <p:nvGrpSpPr>
          <p:cNvPr id="1040" name="Shape 1040"/>
          <p:cNvGrpSpPr/>
          <p:nvPr/>
        </p:nvGrpSpPr>
        <p:grpSpPr>
          <a:xfrm>
            <a:off x="8351512" y="249563"/>
            <a:ext cx="601290" cy="604730"/>
            <a:chOff x="1632" y="1249"/>
            <a:chExt cx="2700" cy="2700"/>
          </a:xfrm>
        </p:grpSpPr>
        <p:sp>
          <p:nvSpPr>
            <p:cNvPr id="1041" name="Shape 1041"/>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42" name="Shape 1042"/>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1043" name="Shape 1043"/>
          <p:cNvSpPr/>
          <p:nvPr/>
        </p:nvSpPr>
        <p:spPr>
          <a:xfrm>
            <a:off x="0" y="-2116"/>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1044" name="Shape 1044" descr="EndSlide_ThankYou-01.png"/>
          <p:cNvPicPr preferRelativeResize="0"/>
          <p:nvPr/>
        </p:nvPicPr>
        <p:blipFill rotWithShape="1">
          <a:blip r:embed="rId2">
            <a:alphaModFix/>
          </a:blip>
          <a:srcRect r="32221" b="48333"/>
          <a:stretch/>
        </p:blipFill>
        <p:spPr>
          <a:xfrm>
            <a:off x="0" y="3166533"/>
            <a:ext cx="6197700" cy="3543300"/>
          </a:xfrm>
          <a:prstGeom prst="rect">
            <a:avLst/>
          </a:prstGeom>
          <a:noFill/>
          <a:ln>
            <a:noFill/>
          </a:ln>
        </p:spPr>
      </p:pic>
      <p:grpSp>
        <p:nvGrpSpPr>
          <p:cNvPr id="1045" name="Shape 1045"/>
          <p:cNvGrpSpPr/>
          <p:nvPr/>
        </p:nvGrpSpPr>
        <p:grpSpPr>
          <a:xfrm>
            <a:off x="8351512" y="249563"/>
            <a:ext cx="601290" cy="604730"/>
            <a:chOff x="1632" y="1249"/>
            <a:chExt cx="2700" cy="2700"/>
          </a:xfrm>
        </p:grpSpPr>
        <p:sp>
          <p:nvSpPr>
            <p:cNvPr id="1046" name="Shape 1046"/>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47" name="Shape 1047"/>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1048" name="Shape 1048"/>
          <p:cNvSpPr/>
          <p:nvPr/>
        </p:nvSpPr>
        <p:spPr>
          <a:xfrm>
            <a:off x="0" y="-2116"/>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1049" name="Shape 1049" descr="EndSlide_ThankYou-01.png"/>
          <p:cNvPicPr preferRelativeResize="0"/>
          <p:nvPr/>
        </p:nvPicPr>
        <p:blipFill rotWithShape="1">
          <a:blip r:embed="rId2">
            <a:alphaModFix/>
          </a:blip>
          <a:srcRect r="32221" b="48333"/>
          <a:stretch/>
        </p:blipFill>
        <p:spPr>
          <a:xfrm>
            <a:off x="0" y="3166533"/>
            <a:ext cx="6197700" cy="3543300"/>
          </a:xfrm>
          <a:prstGeom prst="rect">
            <a:avLst/>
          </a:prstGeom>
          <a:noFill/>
          <a:ln>
            <a:noFill/>
          </a:ln>
        </p:spPr>
      </p:pic>
      <p:grpSp>
        <p:nvGrpSpPr>
          <p:cNvPr id="1050" name="Shape 1050"/>
          <p:cNvGrpSpPr/>
          <p:nvPr/>
        </p:nvGrpSpPr>
        <p:grpSpPr>
          <a:xfrm>
            <a:off x="8351512" y="249563"/>
            <a:ext cx="601290" cy="604730"/>
            <a:chOff x="1632" y="1249"/>
            <a:chExt cx="2700" cy="2700"/>
          </a:xfrm>
        </p:grpSpPr>
        <p:sp>
          <p:nvSpPr>
            <p:cNvPr id="1051" name="Shape 1051"/>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52" name="Shape 1052"/>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1053" name="Shape 1053"/>
          <p:cNvSpPr/>
          <p:nvPr/>
        </p:nvSpPr>
        <p:spPr>
          <a:xfrm>
            <a:off x="0" y="-2116"/>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1054" name="Shape 1054" descr="EndSlide_ThankYou-01.png"/>
          <p:cNvPicPr preferRelativeResize="0"/>
          <p:nvPr/>
        </p:nvPicPr>
        <p:blipFill rotWithShape="1">
          <a:blip r:embed="rId2">
            <a:alphaModFix/>
          </a:blip>
          <a:srcRect r="32221" b="48333"/>
          <a:stretch/>
        </p:blipFill>
        <p:spPr>
          <a:xfrm>
            <a:off x="0" y="3166533"/>
            <a:ext cx="6197700" cy="3543300"/>
          </a:xfrm>
          <a:prstGeom prst="rect">
            <a:avLst/>
          </a:prstGeom>
          <a:noFill/>
          <a:ln>
            <a:noFill/>
          </a:ln>
        </p:spPr>
      </p:pic>
      <p:grpSp>
        <p:nvGrpSpPr>
          <p:cNvPr id="1055" name="Shape 1055"/>
          <p:cNvGrpSpPr/>
          <p:nvPr/>
        </p:nvGrpSpPr>
        <p:grpSpPr>
          <a:xfrm>
            <a:off x="8351512" y="249563"/>
            <a:ext cx="601290" cy="604730"/>
            <a:chOff x="1632" y="1249"/>
            <a:chExt cx="2700" cy="2700"/>
          </a:xfrm>
        </p:grpSpPr>
        <p:sp>
          <p:nvSpPr>
            <p:cNvPr id="1056" name="Shape 1056"/>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57" name="Shape 1057"/>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1058" name="Shape 1058"/>
          <p:cNvSpPr/>
          <p:nvPr/>
        </p:nvSpPr>
        <p:spPr>
          <a:xfrm>
            <a:off x="0" y="-2116"/>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1059" name="Shape 1059" descr="EndSlide_ThankYou-01.png"/>
          <p:cNvPicPr preferRelativeResize="0"/>
          <p:nvPr/>
        </p:nvPicPr>
        <p:blipFill rotWithShape="1">
          <a:blip r:embed="rId2">
            <a:alphaModFix/>
          </a:blip>
          <a:srcRect r="32221" b="48333"/>
          <a:stretch/>
        </p:blipFill>
        <p:spPr>
          <a:xfrm>
            <a:off x="0" y="3166533"/>
            <a:ext cx="6197700" cy="3543300"/>
          </a:xfrm>
          <a:prstGeom prst="rect">
            <a:avLst/>
          </a:prstGeom>
          <a:noFill/>
          <a:ln>
            <a:noFill/>
          </a:ln>
        </p:spPr>
      </p:pic>
      <p:grpSp>
        <p:nvGrpSpPr>
          <p:cNvPr id="1060" name="Shape 1060"/>
          <p:cNvGrpSpPr/>
          <p:nvPr/>
        </p:nvGrpSpPr>
        <p:grpSpPr>
          <a:xfrm>
            <a:off x="8351512" y="249563"/>
            <a:ext cx="601290" cy="604730"/>
            <a:chOff x="1632" y="1249"/>
            <a:chExt cx="2700" cy="2700"/>
          </a:xfrm>
        </p:grpSpPr>
        <p:sp>
          <p:nvSpPr>
            <p:cNvPr id="1061" name="Shape 1061"/>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62" name="Shape 1062"/>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1063" name="Shape 1063"/>
          <p:cNvSpPr/>
          <p:nvPr/>
        </p:nvSpPr>
        <p:spPr>
          <a:xfrm>
            <a:off x="0" y="-2116"/>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1064" name="Shape 1064" descr="EndSlide_ThankYou-01.png"/>
          <p:cNvPicPr preferRelativeResize="0"/>
          <p:nvPr/>
        </p:nvPicPr>
        <p:blipFill rotWithShape="1">
          <a:blip r:embed="rId2">
            <a:alphaModFix/>
          </a:blip>
          <a:srcRect r="32221" b="48333"/>
          <a:stretch/>
        </p:blipFill>
        <p:spPr>
          <a:xfrm>
            <a:off x="0" y="3166533"/>
            <a:ext cx="6197700" cy="3543300"/>
          </a:xfrm>
          <a:prstGeom prst="rect">
            <a:avLst/>
          </a:prstGeom>
          <a:noFill/>
          <a:ln>
            <a:noFill/>
          </a:ln>
        </p:spPr>
      </p:pic>
      <p:grpSp>
        <p:nvGrpSpPr>
          <p:cNvPr id="1065" name="Shape 1065"/>
          <p:cNvGrpSpPr/>
          <p:nvPr/>
        </p:nvGrpSpPr>
        <p:grpSpPr>
          <a:xfrm>
            <a:off x="8351512" y="249563"/>
            <a:ext cx="601290" cy="604730"/>
            <a:chOff x="1632" y="1249"/>
            <a:chExt cx="2700" cy="2700"/>
          </a:xfrm>
        </p:grpSpPr>
        <p:sp>
          <p:nvSpPr>
            <p:cNvPr id="1066" name="Shape 1066"/>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67" name="Shape 1067"/>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1068" name="Shape 1068"/>
          <p:cNvSpPr/>
          <p:nvPr/>
        </p:nvSpPr>
        <p:spPr>
          <a:xfrm>
            <a:off x="0" y="-2116"/>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pic>
        <p:nvPicPr>
          <p:cNvPr id="1069" name="Shape 1069" descr="EndSlide_ThankYou-01.png"/>
          <p:cNvPicPr preferRelativeResize="0"/>
          <p:nvPr/>
        </p:nvPicPr>
        <p:blipFill rotWithShape="1">
          <a:blip r:embed="rId2">
            <a:alphaModFix/>
          </a:blip>
          <a:srcRect r="32221" b="48333"/>
          <a:stretch/>
        </p:blipFill>
        <p:spPr>
          <a:xfrm>
            <a:off x="0" y="3166533"/>
            <a:ext cx="6197700" cy="3543300"/>
          </a:xfrm>
          <a:prstGeom prst="rect">
            <a:avLst/>
          </a:prstGeom>
          <a:noFill/>
          <a:ln>
            <a:noFill/>
          </a:ln>
        </p:spPr>
      </p:pic>
      <p:grpSp>
        <p:nvGrpSpPr>
          <p:cNvPr id="1070" name="Shape 1070"/>
          <p:cNvGrpSpPr/>
          <p:nvPr/>
        </p:nvGrpSpPr>
        <p:grpSpPr>
          <a:xfrm>
            <a:off x="8351512" y="249563"/>
            <a:ext cx="601290" cy="604730"/>
            <a:chOff x="1632" y="1249"/>
            <a:chExt cx="2700" cy="2700"/>
          </a:xfrm>
        </p:grpSpPr>
        <p:sp>
          <p:nvSpPr>
            <p:cNvPr id="1071" name="Shape 1071"/>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72" name="Shape 1072"/>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pic>
        <p:nvPicPr>
          <p:cNvPr id="1073" name="Shape 1073" descr="EndSlide_ThankYou-01.png"/>
          <p:cNvPicPr preferRelativeResize="0"/>
          <p:nvPr/>
        </p:nvPicPr>
        <p:blipFill rotWithShape="1">
          <a:blip r:embed="rId2">
            <a:alphaModFix/>
          </a:blip>
          <a:srcRect r="32221" b="48333"/>
          <a:stretch/>
        </p:blipFill>
        <p:spPr>
          <a:xfrm>
            <a:off x="0" y="3166533"/>
            <a:ext cx="6197700" cy="3543300"/>
          </a:xfrm>
          <a:prstGeom prst="rect">
            <a:avLst/>
          </a:prstGeom>
          <a:noFill/>
          <a:ln>
            <a:noFill/>
          </a:ln>
        </p:spPr>
      </p:pic>
      <p:grpSp>
        <p:nvGrpSpPr>
          <p:cNvPr id="1074" name="Shape 1074"/>
          <p:cNvGrpSpPr/>
          <p:nvPr/>
        </p:nvGrpSpPr>
        <p:grpSpPr>
          <a:xfrm>
            <a:off x="8351512" y="249563"/>
            <a:ext cx="601290" cy="604730"/>
            <a:chOff x="1632" y="1249"/>
            <a:chExt cx="2700" cy="2700"/>
          </a:xfrm>
        </p:grpSpPr>
        <p:sp>
          <p:nvSpPr>
            <p:cNvPr id="1075" name="Shape 1075"/>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76" name="Shape 1076"/>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pic>
        <p:nvPicPr>
          <p:cNvPr id="1077" name="Shape 1077" descr="EndSlide_ThankYou-01.png"/>
          <p:cNvPicPr preferRelativeResize="0"/>
          <p:nvPr/>
        </p:nvPicPr>
        <p:blipFill rotWithShape="1">
          <a:blip r:embed="rId2">
            <a:alphaModFix/>
          </a:blip>
          <a:srcRect r="32221" b="48333"/>
          <a:stretch/>
        </p:blipFill>
        <p:spPr>
          <a:xfrm>
            <a:off x="0" y="3166533"/>
            <a:ext cx="6197700" cy="3543300"/>
          </a:xfrm>
          <a:prstGeom prst="rect">
            <a:avLst/>
          </a:prstGeom>
          <a:noFill/>
          <a:ln>
            <a:noFill/>
          </a:ln>
        </p:spPr>
      </p:pic>
      <p:grpSp>
        <p:nvGrpSpPr>
          <p:cNvPr id="1078" name="Shape 1078"/>
          <p:cNvGrpSpPr/>
          <p:nvPr/>
        </p:nvGrpSpPr>
        <p:grpSpPr>
          <a:xfrm>
            <a:off x="8351512" y="249563"/>
            <a:ext cx="601290" cy="604730"/>
            <a:chOff x="1632" y="1249"/>
            <a:chExt cx="2700" cy="2700"/>
          </a:xfrm>
        </p:grpSpPr>
        <p:sp>
          <p:nvSpPr>
            <p:cNvPr id="1079" name="Shape 1079"/>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080" name="Shape 1080"/>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ver Slide 3">
    <p:spTree>
      <p:nvGrpSpPr>
        <p:cNvPr id="1" name="Shape 64"/>
        <p:cNvGrpSpPr/>
        <p:nvPr/>
      </p:nvGrpSpPr>
      <p:grpSpPr>
        <a:xfrm>
          <a:off x="0" y="0"/>
          <a:ext cx="0" cy="0"/>
          <a:chOff x="0" y="0"/>
          <a:chExt cx="0" cy="0"/>
        </a:xfrm>
      </p:grpSpPr>
      <p:sp>
        <p:nvSpPr>
          <p:cNvPr id="65" name="Shape 65"/>
          <p:cNvSpPr/>
          <p:nvPr/>
        </p:nvSpPr>
        <p:spPr>
          <a:xfrm>
            <a:off x="0" y="2698750"/>
            <a:ext cx="9144000" cy="338328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66" name="Shape 66"/>
          <p:cNvSpPr txBox="1">
            <a:spLocks noGrp="1"/>
          </p:cNvSpPr>
          <p:nvPr>
            <p:ph type="body" idx="1"/>
          </p:nvPr>
        </p:nvSpPr>
        <p:spPr>
          <a:xfrm>
            <a:off x="253294" y="903070"/>
            <a:ext cx="7315051" cy="1231106"/>
          </a:xfrm>
          <a:prstGeom prst="rect">
            <a:avLst/>
          </a:prstGeom>
          <a:noFill/>
          <a:ln>
            <a:noFill/>
          </a:ln>
        </p:spPr>
        <p:txBody>
          <a:bodyPr lIns="91425" tIns="91425" rIns="91425" bIns="91425" anchor="b" anchorCtr="0"/>
          <a:lstStyle>
            <a:lvl1pPr marL="0" marR="0" lvl="0" indent="0" algn="l" rtl="0">
              <a:lnSpc>
                <a:spcPct val="91923"/>
              </a:lnSpc>
              <a:spcBef>
                <a:spcPts val="0"/>
              </a:spcBef>
              <a:spcAft>
                <a:spcPts val="0"/>
              </a:spcAft>
              <a:buClr>
                <a:srgbClr val="000000"/>
              </a:buClr>
              <a:buFont typeface="Arial"/>
              <a:buNone/>
              <a:defRPr sz="5200" b="1" i="0" u="none" strike="noStrike" cap="none">
                <a:solidFill>
                  <a:srgbClr val="000000"/>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body" idx="2"/>
          </p:nvPr>
        </p:nvSpPr>
        <p:spPr>
          <a:xfrm>
            <a:off x="261771" y="2073650"/>
            <a:ext cx="5169608" cy="538608"/>
          </a:xfrm>
          <a:prstGeom prst="rect">
            <a:avLst/>
          </a:prstGeom>
          <a:noFill/>
          <a:ln>
            <a:noFill/>
          </a:ln>
        </p:spPr>
        <p:txBody>
          <a:bodyPr lIns="91425" tIns="91425" rIns="91425" bIns="91425" anchor="t" anchorCtr="0"/>
          <a:lstStyle>
            <a:lvl1pPr marL="0" marR="0" lvl="0" indent="0" algn="l" rtl="0">
              <a:lnSpc>
                <a:spcPct val="114444"/>
              </a:lnSpc>
              <a:spcBef>
                <a:spcPts val="0"/>
              </a:spcBef>
              <a:buClr>
                <a:srgbClr val="000000"/>
              </a:buClr>
              <a:buFont typeface="Arial"/>
              <a:buNone/>
              <a:defRPr sz="18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Shape 68"/>
          <p:cNvSpPr>
            <a:spLocks noGrp="1"/>
          </p:cNvSpPr>
          <p:nvPr>
            <p:ph type="pic" idx="3"/>
          </p:nvPr>
        </p:nvSpPr>
        <p:spPr>
          <a:xfrm>
            <a:off x="0" y="2698751"/>
            <a:ext cx="9144000" cy="3383280"/>
          </a:xfrm>
          <a:prstGeom prst="rect">
            <a:avLst/>
          </a:prstGeom>
          <a:noFill/>
          <a:ln>
            <a:noFill/>
          </a:ln>
        </p:spPr>
        <p:txBody>
          <a:bodyPr lIns="91425" tIns="91425" rIns="91425" bIns="91425" anchor="ctr" anchorCtr="0"/>
          <a:lstStyle>
            <a:lvl1pPr marL="0" marR="0" lvl="0" indent="0" algn="ctr" rtl="0">
              <a:spcBef>
                <a:spcPts val="440"/>
              </a:spcBef>
              <a:buClr>
                <a:srgbClr val="000000"/>
              </a:buClr>
              <a:buFont typeface="Arial"/>
              <a:buNone/>
              <a:defRPr sz="22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69" name="Shape 69"/>
          <p:cNvGrpSpPr/>
          <p:nvPr/>
        </p:nvGrpSpPr>
        <p:grpSpPr>
          <a:xfrm>
            <a:off x="8338926" y="220452"/>
            <a:ext cx="621122" cy="621792"/>
            <a:chOff x="1632" y="1248"/>
            <a:chExt cx="2614" cy="2614"/>
          </a:xfrm>
        </p:grpSpPr>
        <p:sp>
          <p:nvSpPr>
            <p:cNvPr id="70" name="Shape 70"/>
            <p:cNvSpPr/>
            <p:nvPr/>
          </p:nvSpPr>
          <p:spPr>
            <a:xfrm>
              <a:off x="1757" y="1372"/>
              <a:ext cx="2364" cy="2365"/>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71" name="Shape 71"/>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72" name="Shape 72"/>
          <p:cNvGrpSpPr/>
          <p:nvPr/>
        </p:nvGrpSpPr>
        <p:grpSpPr>
          <a:xfrm>
            <a:off x="8338926" y="220452"/>
            <a:ext cx="621122" cy="621792"/>
            <a:chOff x="1632" y="1248"/>
            <a:chExt cx="2614" cy="2614"/>
          </a:xfrm>
        </p:grpSpPr>
        <p:sp>
          <p:nvSpPr>
            <p:cNvPr id="73" name="Shape 73"/>
            <p:cNvSpPr/>
            <p:nvPr/>
          </p:nvSpPr>
          <p:spPr>
            <a:xfrm>
              <a:off x="1757" y="1372"/>
              <a:ext cx="2364" cy="2365"/>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74" name="Shape 7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75" name="Shape 75"/>
          <p:cNvGrpSpPr/>
          <p:nvPr/>
        </p:nvGrpSpPr>
        <p:grpSpPr>
          <a:xfrm>
            <a:off x="8338926" y="220452"/>
            <a:ext cx="621122" cy="621792"/>
            <a:chOff x="1632" y="1248"/>
            <a:chExt cx="2614" cy="2614"/>
          </a:xfrm>
        </p:grpSpPr>
        <p:sp>
          <p:nvSpPr>
            <p:cNvPr id="76" name="Shape 76"/>
            <p:cNvSpPr/>
            <p:nvPr/>
          </p:nvSpPr>
          <p:spPr>
            <a:xfrm>
              <a:off x="1757" y="1372"/>
              <a:ext cx="2364" cy="2365"/>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77" name="Shape 77"/>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
        <p:nvSpPr>
          <p:cNvPr id="78" name="Shape 78"/>
          <p:cNvSpPr txBox="1">
            <a:spLocks noGrp="1"/>
          </p:cNvSpPr>
          <p:nvPr>
            <p:ph type="body" idx="4"/>
          </p:nvPr>
        </p:nvSpPr>
        <p:spPr>
          <a:xfrm>
            <a:off x="261759" y="6341544"/>
            <a:ext cx="5796564" cy="332284"/>
          </a:xfrm>
          <a:prstGeom prst="rect">
            <a:avLst/>
          </a:prstGeom>
          <a:noFill/>
          <a:ln>
            <a:noFill/>
          </a:ln>
        </p:spPr>
        <p:txBody>
          <a:bodyPr lIns="91425" tIns="91425" rIns="91425" bIns="91425" anchor="ctr" anchorCtr="0"/>
          <a:lstStyle>
            <a:lvl1pPr marL="0" marR="0" lvl="0" indent="0" algn="l" rtl="0">
              <a:lnSpc>
                <a:spcPct val="86363"/>
              </a:lnSpc>
              <a:spcBef>
                <a:spcPts val="0"/>
              </a:spcBef>
              <a:buClr>
                <a:schemeClr val="dk1"/>
              </a:buClr>
              <a:buFont typeface="Arial"/>
              <a:buNone/>
              <a:defRPr sz="2200" b="1"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79" name="Shape 79"/>
          <p:cNvGrpSpPr/>
          <p:nvPr/>
        </p:nvGrpSpPr>
        <p:grpSpPr>
          <a:xfrm>
            <a:off x="8338926" y="220452"/>
            <a:ext cx="621122" cy="621792"/>
            <a:chOff x="1632" y="1248"/>
            <a:chExt cx="2614" cy="2614"/>
          </a:xfrm>
        </p:grpSpPr>
        <p:sp>
          <p:nvSpPr>
            <p:cNvPr id="80" name="Shape 80"/>
            <p:cNvSpPr/>
            <p:nvPr/>
          </p:nvSpPr>
          <p:spPr>
            <a:xfrm>
              <a:off x="1757" y="1372"/>
              <a:ext cx="2364" cy="2365"/>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1" name="Shape 81"/>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2" name="Shape 82"/>
          <p:cNvGrpSpPr/>
          <p:nvPr/>
        </p:nvGrpSpPr>
        <p:grpSpPr>
          <a:xfrm>
            <a:off x="8338926" y="220452"/>
            <a:ext cx="621122" cy="621792"/>
            <a:chOff x="1632" y="1248"/>
            <a:chExt cx="2614" cy="2614"/>
          </a:xfrm>
        </p:grpSpPr>
        <p:sp>
          <p:nvSpPr>
            <p:cNvPr id="83" name="Shape 83"/>
            <p:cNvSpPr/>
            <p:nvPr/>
          </p:nvSpPr>
          <p:spPr>
            <a:xfrm>
              <a:off x="1757" y="1372"/>
              <a:ext cx="2364" cy="2365"/>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4" name="Shape 8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5" name="Shape 85"/>
          <p:cNvGrpSpPr/>
          <p:nvPr/>
        </p:nvGrpSpPr>
        <p:grpSpPr>
          <a:xfrm>
            <a:off x="8338926" y="220452"/>
            <a:ext cx="621122" cy="621792"/>
            <a:chOff x="1632" y="1248"/>
            <a:chExt cx="2614" cy="2614"/>
          </a:xfrm>
        </p:grpSpPr>
        <p:sp>
          <p:nvSpPr>
            <p:cNvPr id="86" name="Shape 86"/>
            <p:cNvSpPr/>
            <p:nvPr/>
          </p:nvSpPr>
          <p:spPr>
            <a:xfrm>
              <a:off x="1757" y="1372"/>
              <a:ext cx="2364" cy="2365"/>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87" name="Shape 87"/>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88" name="Shape 88"/>
          <p:cNvGrpSpPr/>
          <p:nvPr/>
        </p:nvGrpSpPr>
        <p:grpSpPr>
          <a:xfrm>
            <a:off x="8338926" y="220452"/>
            <a:ext cx="621122" cy="621792"/>
            <a:chOff x="1632" y="1248"/>
            <a:chExt cx="2614" cy="2614"/>
          </a:xfrm>
        </p:grpSpPr>
        <p:sp>
          <p:nvSpPr>
            <p:cNvPr id="89" name="Shape 89"/>
            <p:cNvSpPr/>
            <p:nvPr/>
          </p:nvSpPr>
          <p:spPr>
            <a:xfrm>
              <a:off x="1757" y="1372"/>
              <a:ext cx="2364" cy="2365"/>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0" name="Shape 90"/>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1" name="Shape 91"/>
          <p:cNvGrpSpPr/>
          <p:nvPr/>
        </p:nvGrpSpPr>
        <p:grpSpPr>
          <a:xfrm>
            <a:off x="8338926" y="220452"/>
            <a:ext cx="621122" cy="621792"/>
            <a:chOff x="1632" y="1248"/>
            <a:chExt cx="2614" cy="2614"/>
          </a:xfrm>
        </p:grpSpPr>
        <p:sp>
          <p:nvSpPr>
            <p:cNvPr id="92" name="Shape 92"/>
            <p:cNvSpPr/>
            <p:nvPr/>
          </p:nvSpPr>
          <p:spPr>
            <a:xfrm>
              <a:off x="1757" y="1372"/>
              <a:ext cx="2364" cy="2365"/>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3" name="Shape 93"/>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94" name="Shape 94"/>
          <p:cNvGrpSpPr/>
          <p:nvPr/>
        </p:nvGrpSpPr>
        <p:grpSpPr>
          <a:xfrm>
            <a:off x="8338926" y="220452"/>
            <a:ext cx="621122" cy="621792"/>
            <a:chOff x="1632" y="1248"/>
            <a:chExt cx="2614" cy="2614"/>
          </a:xfrm>
        </p:grpSpPr>
        <p:sp>
          <p:nvSpPr>
            <p:cNvPr id="95" name="Shape 95"/>
            <p:cNvSpPr/>
            <p:nvPr/>
          </p:nvSpPr>
          <p:spPr>
            <a:xfrm>
              <a:off x="1757" y="1372"/>
              <a:ext cx="2364" cy="2365"/>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96" name="Shape 96"/>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chemeClr val="dk1"/>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Library Slide 1">
    <p:spTree>
      <p:nvGrpSpPr>
        <p:cNvPr id="1" name="Shape 1081"/>
        <p:cNvGrpSpPr/>
        <p:nvPr/>
      </p:nvGrpSpPr>
      <p:grpSpPr>
        <a:xfrm>
          <a:off x="0" y="0"/>
          <a:ext cx="0" cy="0"/>
          <a:chOff x="0" y="0"/>
          <a:chExt cx="0" cy="0"/>
        </a:xfrm>
      </p:grpSpPr>
      <p:sp>
        <p:nvSpPr>
          <p:cNvPr id="1082" name="Shape 1082"/>
          <p:cNvSpPr txBox="1">
            <a:spLocks noGrp="1"/>
          </p:cNvSpPr>
          <p:nvPr>
            <p:ph type="body" idx="1"/>
          </p:nvPr>
        </p:nvSpPr>
        <p:spPr>
          <a:xfrm>
            <a:off x="322802" y="1306513"/>
            <a:ext cx="7831500" cy="868799"/>
          </a:xfrm>
          <a:prstGeom prst="rect">
            <a:avLst/>
          </a:prstGeom>
          <a:noFill/>
          <a:ln>
            <a:noFill/>
          </a:ln>
        </p:spPr>
        <p:txBody>
          <a:bodyPr lIns="91425" tIns="91425" rIns="91425" bIns="91425" anchor="t" anchorCtr="0"/>
          <a:lstStyle>
            <a:lvl1pPr marL="0" marR="0" lvl="0" indent="0" algn="l" rtl="0">
              <a:lnSpc>
                <a:spcPct val="101111"/>
              </a:lnSpc>
              <a:spcBef>
                <a:spcPts val="0"/>
              </a:spcBef>
              <a:buClr>
                <a:srgbClr val="000000"/>
              </a:buClr>
              <a:buFont typeface="Arial"/>
              <a:buNone/>
              <a:defRPr sz="18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3" name="Shape 1083"/>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1084" name="Shape 1084"/>
          <p:cNvSpPr txBox="1">
            <a:spLocks noGrp="1"/>
          </p:cNvSpPr>
          <p:nvPr>
            <p:ph type="body" idx="2"/>
          </p:nvPr>
        </p:nvSpPr>
        <p:spPr>
          <a:xfrm>
            <a:off x="312219" y="0"/>
            <a:ext cx="6530399" cy="10791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Content Slide 1">
    <p:spTree>
      <p:nvGrpSpPr>
        <p:cNvPr id="1" name="Shape 1085"/>
        <p:cNvGrpSpPr/>
        <p:nvPr/>
      </p:nvGrpSpPr>
      <p:grpSpPr>
        <a:xfrm>
          <a:off x="0" y="0"/>
          <a:ext cx="0" cy="0"/>
          <a:chOff x="0" y="0"/>
          <a:chExt cx="0" cy="0"/>
        </a:xfrm>
      </p:grpSpPr>
      <p:sp>
        <p:nvSpPr>
          <p:cNvPr id="1086" name="Shape 1086"/>
          <p:cNvSpPr txBox="1">
            <a:spLocks noGrp="1"/>
          </p:cNvSpPr>
          <p:nvPr>
            <p:ph type="body" idx="1"/>
          </p:nvPr>
        </p:nvSpPr>
        <p:spPr>
          <a:xfrm>
            <a:off x="1334832" y="2321650"/>
            <a:ext cx="7079100" cy="459900"/>
          </a:xfrm>
          <a:prstGeom prst="rect">
            <a:avLst/>
          </a:prstGeom>
          <a:noFill/>
          <a:ln>
            <a:noFill/>
          </a:ln>
        </p:spPr>
        <p:txBody>
          <a:bodyPr lIns="91425" tIns="91425" rIns="91425" bIns="91425" anchor="t" anchorCtr="0"/>
          <a:lstStyle>
            <a:lvl1pPr marL="0" marR="0" lvl="0" indent="0" algn="l" rtl="0">
              <a:lnSpc>
                <a:spcPct val="86363"/>
              </a:lnSpc>
              <a:spcBef>
                <a:spcPts val="0"/>
              </a:spcBef>
              <a:buClr>
                <a:schemeClr val="accent3"/>
              </a:buClr>
              <a:buFont typeface="Arial"/>
              <a:buNone/>
              <a:defRPr sz="2200" b="1" i="0" u="none" strike="noStrike" cap="none">
                <a:solidFill>
                  <a:schemeClr val="accent3"/>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7" name="Shape 1087"/>
          <p:cNvSpPr txBox="1">
            <a:spLocks noGrp="1"/>
          </p:cNvSpPr>
          <p:nvPr>
            <p:ph type="sldNum" idx="12"/>
          </p:nvPr>
        </p:nvSpPr>
        <p:spPr>
          <a:xfrm>
            <a:off x="6783481" y="6356351"/>
            <a:ext cx="2133600" cy="3662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1088" name="Shape 1088"/>
          <p:cNvSpPr txBox="1">
            <a:spLocks noGrp="1"/>
          </p:cNvSpPr>
          <p:nvPr>
            <p:ph type="body" idx="2"/>
          </p:nvPr>
        </p:nvSpPr>
        <p:spPr>
          <a:xfrm>
            <a:off x="1325563" y="0"/>
            <a:ext cx="6530400" cy="10791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9" name="Shape 1089"/>
          <p:cNvSpPr txBox="1">
            <a:spLocks noGrp="1"/>
          </p:cNvSpPr>
          <p:nvPr>
            <p:ph type="body" idx="3"/>
          </p:nvPr>
        </p:nvSpPr>
        <p:spPr>
          <a:xfrm>
            <a:off x="186752" y="84355"/>
            <a:ext cx="766500" cy="940200"/>
          </a:xfrm>
          <a:prstGeom prst="rect">
            <a:avLst/>
          </a:prstGeom>
          <a:noFill/>
          <a:ln>
            <a:noFill/>
          </a:ln>
        </p:spPr>
        <p:txBody>
          <a:bodyPr lIns="91425" tIns="91425" rIns="91425" bIns="91425" anchor="t" anchorCtr="0"/>
          <a:lstStyle>
            <a:lvl1pPr marL="0" marR="0" lvl="0" indent="0" algn="l" rtl="0">
              <a:spcBef>
                <a:spcPts val="220"/>
              </a:spcBef>
              <a:buClr>
                <a:srgbClr val="000000"/>
              </a:buClr>
              <a:buFont typeface="Arial"/>
              <a:buNone/>
              <a:defRPr sz="11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0" name="Shape 1090"/>
          <p:cNvSpPr txBox="1">
            <a:spLocks noGrp="1"/>
          </p:cNvSpPr>
          <p:nvPr>
            <p:ph type="body" idx="4"/>
          </p:nvPr>
        </p:nvSpPr>
        <p:spPr>
          <a:xfrm>
            <a:off x="1335087" y="2781300"/>
            <a:ext cx="7078800" cy="131310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accent3"/>
              </a:buClr>
              <a:buSzPct val="100000"/>
              <a:buFont typeface="Arial"/>
              <a:buChar char="•"/>
              <a:defRPr sz="2200" b="0" i="0" u="none" strike="noStrike" cap="none">
                <a:solidFill>
                  <a:schemeClr val="accent3"/>
                </a:solidFill>
                <a:latin typeface="Arial"/>
                <a:ea typeface="Arial"/>
                <a:cs typeface="Arial"/>
                <a:sym typeface="Arial"/>
              </a:defRPr>
            </a:lvl1pPr>
            <a:lvl2pPr marL="365760" marR="0" lvl="1" indent="-73659" algn="l" rtl="0">
              <a:spcBef>
                <a:spcPts val="0"/>
              </a:spcBef>
              <a:spcAft>
                <a:spcPts val="80"/>
              </a:spcAft>
              <a:buClr>
                <a:schemeClr val="accent3"/>
              </a:buClr>
              <a:buSzPct val="100000"/>
              <a:buFont typeface="Arial"/>
              <a:buChar char="–"/>
              <a:defRPr sz="1800" b="0" i="0" u="none" strike="noStrike" cap="none">
                <a:solidFill>
                  <a:schemeClr val="accent3"/>
                </a:solidFill>
                <a:latin typeface="Arial"/>
                <a:ea typeface="Arial"/>
                <a:cs typeface="Arial"/>
                <a:sym typeface="Arial"/>
              </a:defRPr>
            </a:lvl2pPr>
            <a:lvl3pPr marL="548640" marR="0" lvl="2" indent="-91440" algn="l" rtl="0">
              <a:spcBef>
                <a:spcPts val="0"/>
              </a:spcBef>
              <a:spcAft>
                <a:spcPts val="90"/>
              </a:spcAft>
              <a:buClr>
                <a:schemeClr val="accent3"/>
              </a:buClr>
              <a:buSzPct val="100000"/>
              <a:buFont typeface="Arial"/>
              <a:buChar char="•"/>
              <a:defRPr sz="1600" b="0" i="0" u="none" strike="noStrike" cap="none">
                <a:solidFill>
                  <a:schemeClr val="accent3"/>
                </a:solidFill>
                <a:latin typeface="Arial"/>
                <a:ea typeface="Arial"/>
                <a:cs typeface="Arial"/>
                <a:sym typeface="Arial"/>
              </a:defRPr>
            </a:lvl3pPr>
            <a:lvl4pPr marL="731520" marR="0" lvl="3" indent="-96519" algn="l" rtl="0">
              <a:spcBef>
                <a:spcPts val="0"/>
              </a:spcBef>
              <a:spcAft>
                <a:spcPts val="120"/>
              </a:spcAft>
              <a:buClr>
                <a:schemeClr val="accent3"/>
              </a:buClr>
              <a:buSzPct val="100000"/>
              <a:buFont typeface="Arial"/>
              <a:buChar char="–"/>
              <a:defRPr sz="1400" b="0" i="0" u="none" strike="noStrike" cap="none">
                <a:solidFill>
                  <a:schemeClr val="accent3"/>
                </a:solidFill>
                <a:latin typeface="Arial"/>
                <a:ea typeface="Arial"/>
                <a:cs typeface="Arial"/>
                <a:sym typeface="Arial"/>
              </a:defRPr>
            </a:lvl4pPr>
            <a:lvl5pPr marL="914400" marR="0" lvl="4" indent="-114300" algn="l" rtl="0">
              <a:spcBef>
                <a:spcPts val="0"/>
              </a:spcBef>
              <a:spcAft>
                <a:spcPts val="140"/>
              </a:spcAft>
              <a:buClr>
                <a:schemeClr val="accent3"/>
              </a:buClr>
              <a:buSzPct val="100000"/>
              <a:buFont typeface="Arial"/>
              <a:buChar char="•"/>
              <a:defRPr sz="1200" b="0" i="0" u="none" strike="noStrike" cap="none">
                <a:solidFill>
                  <a:schemeClr val="accent3"/>
                </a:solidFill>
                <a:latin typeface="Arial"/>
                <a:ea typeface="Arial"/>
                <a:cs typeface="Arial"/>
                <a:sym typeface="Arial"/>
              </a:defRPr>
            </a:lvl5pPr>
            <a:lvl6pPr marL="1051560" marR="0" lvl="5" indent="-73660" algn="l" rtl="0">
              <a:spcBef>
                <a:spcPts val="0"/>
              </a:spcBef>
              <a:spcAft>
                <a:spcPts val="100"/>
              </a:spcAft>
              <a:buClr>
                <a:schemeClr val="accent3"/>
              </a:buClr>
              <a:buSzPct val="100000"/>
              <a:buFont typeface="Merriweather Sans"/>
              <a:buChar char="-"/>
              <a:defRPr sz="1000" b="0" i="0" u="none" strike="noStrike" cap="none">
                <a:solidFill>
                  <a:schemeClr val="accent3"/>
                </a:solidFill>
                <a:latin typeface="Arial"/>
                <a:ea typeface="Arial"/>
                <a:cs typeface="Arial"/>
                <a:sym typeface="Arial"/>
              </a:defRPr>
            </a:lvl6pPr>
            <a:lvl7pPr marL="1051560" marR="0" lvl="6" indent="-73660" algn="l" rtl="0">
              <a:spcBef>
                <a:spcPts val="0"/>
              </a:spcBef>
              <a:spcAft>
                <a:spcPts val="100"/>
              </a:spcAft>
              <a:buClr>
                <a:schemeClr val="accent3"/>
              </a:buClr>
              <a:buSzPct val="100000"/>
              <a:buFont typeface="Arial"/>
              <a:buChar char="•"/>
              <a:defRPr sz="1000" b="0" i="0" u="none" strike="noStrike" cap="none">
                <a:solidFill>
                  <a:schemeClr val="accent3"/>
                </a:solidFill>
                <a:latin typeface="Arial"/>
                <a:ea typeface="Arial"/>
                <a:cs typeface="Arial"/>
                <a:sym typeface="Arial"/>
              </a:defRPr>
            </a:lvl7pPr>
            <a:lvl8pPr marL="1051560" marR="0" lvl="7" indent="-73660" algn="l" rtl="0">
              <a:lnSpc>
                <a:spcPct val="100000"/>
              </a:lnSpc>
              <a:spcBef>
                <a:spcPts val="0"/>
              </a:spcBef>
              <a:spcAft>
                <a:spcPts val="100"/>
              </a:spcAft>
              <a:buClr>
                <a:schemeClr val="accent3"/>
              </a:buClr>
              <a:buSzPct val="100000"/>
              <a:buFont typeface="Merriweather Sans"/>
              <a:buChar char="-"/>
              <a:defRPr sz="1000" b="0" i="0" u="none" strike="noStrike" cap="none">
                <a:solidFill>
                  <a:srgbClr val="000000"/>
                </a:solidFill>
                <a:latin typeface="Arial"/>
                <a:ea typeface="Arial"/>
                <a:cs typeface="Arial"/>
                <a:sym typeface="Arial"/>
              </a:defRPr>
            </a:lvl8pPr>
            <a:lvl9pPr marL="1051560" marR="0" lvl="8" indent="-73660" algn="l" rtl="0">
              <a:spcBef>
                <a:spcPts val="0"/>
              </a:spcBef>
              <a:spcAft>
                <a:spcPts val="100"/>
              </a:spcAft>
              <a:buClr>
                <a:srgbClr val="000000"/>
              </a:buClr>
              <a:buSzPct val="100000"/>
              <a:buFont typeface="Arial"/>
              <a:buChar char="•"/>
              <a:defRPr sz="1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7_Content Slide 1">
    <p:spTree>
      <p:nvGrpSpPr>
        <p:cNvPr id="1" name="Shape 1091"/>
        <p:cNvGrpSpPr/>
        <p:nvPr/>
      </p:nvGrpSpPr>
      <p:grpSpPr>
        <a:xfrm>
          <a:off x="0" y="0"/>
          <a:ext cx="0" cy="0"/>
          <a:chOff x="0" y="0"/>
          <a:chExt cx="0" cy="0"/>
        </a:xfrm>
      </p:grpSpPr>
      <p:sp>
        <p:nvSpPr>
          <p:cNvPr id="1092" name="Shape 1092"/>
          <p:cNvSpPr txBox="1">
            <a:spLocks noGrp="1"/>
          </p:cNvSpPr>
          <p:nvPr>
            <p:ph type="body" idx="1"/>
          </p:nvPr>
        </p:nvSpPr>
        <p:spPr>
          <a:xfrm>
            <a:off x="1244686" y="2319715"/>
            <a:ext cx="5535000" cy="345000"/>
          </a:xfrm>
          <a:prstGeom prst="rect">
            <a:avLst/>
          </a:prstGeom>
          <a:noFill/>
          <a:ln>
            <a:noFill/>
          </a:ln>
        </p:spPr>
        <p:txBody>
          <a:bodyPr lIns="91425" tIns="91425" rIns="91425" bIns="91425" anchor="t" anchorCtr="0"/>
          <a:lstStyle>
            <a:lvl1pPr marL="0" marR="0" lvl="0" indent="0" algn="l" rtl="0">
              <a:lnSpc>
                <a:spcPct val="86363"/>
              </a:lnSpc>
              <a:spcBef>
                <a:spcPts val="0"/>
              </a:spcBef>
              <a:buClr>
                <a:schemeClr val="dk1"/>
              </a:buClr>
              <a:buFont typeface="Arial"/>
              <a:buNone/>
              <a:defRPr sz="2200" b="1"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3" name="Shape 1093"/>
          <p:cNvSpPr/>
          <p:nvPr/>
        </p:nvSpPr>
        <p:spPr>
          <a:xfrm>
            <a:off x="-7750" y="1"/>
            <a:ext cx="1090500" cy="1090500"/>
          </a:xfrm>
          <a:prstGeom prst="rect">
            <a:avLst/>
          </a:prstGeom>
          <a:solidFill>
            <a:srgbClr val="B2B2B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094" name="Shape 1094"/>
          <p:cNvSpPr txBox="1">
            <a:spLocks noGrp="1"/>
          </p:cNvSpPr>
          <p:nvPr>
            <p:ph type="body" idx="2"/>
          </p:nvPr>
        </p:nvSpPr>
        <p:spPr>
          <a:xfrm>
            <a:off x="1244686" y="2637577"/>
            <a:ext cx="7532700" cy="3134399"/>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182880" marR="0" lvl="1" indent="-68579" algn="l" rtl="0">
              <a:spcBef>
                <a:spcPts val="0"/>
              </a:spcBef>
              <a:spcAft>
                <a:spcPts val="8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5" name="Shape 1095"/>
          <p:cNvSpPr txBox="1">
            <a:spLocks noGrp="1"/>
          </p:cNvSpPr>
          <p:nvPr>
            <p:ph type="body" idx="3"/>
          </p:nvPr>
        </p:nvSpPr>
        <p:spPr>
          <a:xfrm>
            <a:off x="1327150" y="11452"/>
            <a:ext cx="6820800" cy="1079100"/>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rgbClr val="0063BE"/>
              </a:buClr>
              <a:buFont typeface="Arial"/>
              <a:buNone/>
              <a:defRPr sz="4000" b="1" i="0" u="none" strike="noStrike" cap="none">
                <a:solidFill>
                  <a:srgbClr val="0063BE"/>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6" name="Shape 1096"/>
          <p:cNvSpPr txBox="1">
            <a:spLocks noGrp="1"/>
          </p:cNvSpPr>
          <p:nvPr>
            <p:ph type="sldNum" idx="12"/>
          </p:nvPr>
        </p:nvSpPr>
        <p:spPr>
          <a:xfrm>
            <a:off x="6772657" y="6356351"/>
            <a:ext cx="21336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1097" name="Shape 1097"/>
          <p:cNvSpPr txBox="1">
            <a:spLocks noGrp="1"/>
          </p:cNvSpPr>
          <p:nvPr>
            <p:ph type="body" idx="4"/>
          </p:nvPr>
        </p:nvSpPr>
        <p:spPr>
          <a:xfrm>
            <a:off x="204204" y="61493"/>
            <a:ext cx="791700" cy="1001700"/>
          </a:xfrm>
          <a:prstGeom prst="rect">
            <a:avLst/>
          </a:prstGeom>
          <a:noFill/>
          <a:ln>
            <a:noFill/>
          </a:ln>
        </p:spPr>
        <p:txBody>
          <a:bodyPr lIns="91425" tIns="91425" rIns="91425" bIns="91425" anchor="t" anchorCtr="0"/>
          <a:lstStyle>
            <a:lvl1pPr marL="0" marR="0" lvl="0" indent="0" algn="l" rtl="0">
              <a:spcBef>
                <a:spcPts val="220"/>
              </a:spcBef>
              <a:buClr>
                <a:schemeClr val="dk1"/>
              </a:buClr>
              <a:buFont typeface="Arial"/>
              <a:buNone/>
              <a:defRPr sz="1100" b="1"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Agenda Slide 1">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312221" y="432429"/>
            <a:ext cx="7410410" cy="461664"/>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rgbClr val="000000"/>
              </a:buClr>
              <a:buFont typeface="Arial"/>
              <a:buNone/>
              <a:defRPr sz="4000" b="1" i="0" u="none" strike="noStrike" cap="none">
                <a:solidFill>
                  <a:srgbClr val="000000"/>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genda Slide 3">
    <p:spTree>
      <p:nvGrpSpPr>
        <p:cNvPr id="1" name="Shape 100"/>
        <p:cNvGrpSpPr/>
        <p:nvPr/>
      </p:nvGrpSpPr>
      <p:grpSpPr>
        <a:xfrm>
          <a:off x="0" y="0"/>
          <a:ext cx="0" cy="0"/>
          <a:chOff x="0" y="0"/>
          <a:chExt cx="0" cy="0"/>
        </a:xfrm>
      </p:grpSpPr>
      <p:sp>
        <p:nvSpPr>
          <p:cNvPr id="101" name="Shape 101"/>
          <p:cNvSpPr/>
          <p:nvPr/>
        </p:nvSpPr>
        <p:spPr>
          <a:xfrm>
            <a:off x="0" y="0"/>
            <a:ext cx="9144000" cy="685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02" name="Shape 102"/>
          <p:cNvSpPr txBox="1">
            <a:spLocks noGrp="1"/>
          </p:cNvSpPr>
          <p:nvPr>
            <p:ph type="body" idx="1"/>
          </p:nvPr>
        </p:nvSpPr>
        <p:spPr>
          <a:xfrm>
            <a:off x="1342571" y="1452479"/>
            <a:ext cx="6885478" cy="576072"/>
          </a:xfrm>
          <a:prstGeom prst="rect">
            <a:avLst/>
          </a:prstGeom>
          <a:noFill/>
          <a:ln>
            <a:noFill/>
          </a:ln>
        </p:spPr>
        <p:txBody>
          <a:bodyPr lIns="91425" tIns="91425" rIns="91425" bIns="91425" anchor="ctr" anchorCtr="0"/>
          <a:lstStyle>
            <a:lvl1pPr marL="0" marR="0" lvl="0" indent="0" algn="l" rtl="0">
              <a:lnSpc>
                <a:spcPct val="105555"/>
              </a:lnSpc>
              <a:spcBef>
                <a:spcPts val="0"/>
              </a:spcBef>
              <a:buClr>
                <a:srgbClr val="FFFFFF"/>
              </a:buClr>
              <a:buFont typeface="Arial"/>
              <a:buNone/>
              <a:defRPr sz="18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2"/>
          </p:nvPr>
        </p:nvSpPr>
        <p:spPr>
          <a:xfrm>
            <a:off x="1342571" y="2147339"/>
            <a:ext cx="6885478" cy="576072"/>
          </a:xfrm>
          <a:prstGeom prst="rect">
            <a:avLst/>
          </a:prstGeom>
          <a:noFill/>
          <a:ln>
            <a:noFill/>
          </a:ln>
        </p:spPr>
        <p:txBody>
          <a:bodyPr lIns="91425" tIns="91425" rIns="91425" bIns="91425" anchor="ctr" anchorCtr="0"/>
          <a:lstStyle>
            <a:lvl1pPr marL="0" marR="0" lvl="0" indent="0" algn="l" rtl="0">
              <a:lnSpc>
                <a:spcPct val="105555"/>
              </a:lnSpc>
              <a:spcBef>
                <a:spcPts val="0"/>
              </a:spcBef>
              <a:buClr>
                <a:srgbClr val="FFFFFF"/>
              </a:buClr>
              <a:buFont typeface="Arial"/>
              <a:buNone/>
              <a:defRPr sz="18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body" idx="3"/>
          </p:nvPr>
        </p:nvSpPr>
        <p:spPr>
          <a:xfrm>
            <a:off x="1342574" y="2842196"/>
            <a:ext cx="6885477" cy="576072"/>
          </a:xfrm>
          <a:prstGeom prst="rect">
            <a:avLst/>
          </a:prstGeom>
          <a:noFill/>
          <a:ln>
            <a:noFill/>
          </a:ln>
        </p:spPr>
        <p:txBody>
          <a:bodyPr lIns="91425" tIns="91425" rIns="91425" bIns="91425" anchor="ctr" anchorCtr="0"/>
          <a:lstStyle>
            <a:lvl1pPr marL="0" marR="0" lvl="0" indent="0" algn="l" rtl="0">
              <a:lnSpc>
                <a:spcPct val="105555"/>
              </a:lnSpc>
              <a:spcBef>
                <a:spcPts val="0"/>
              </a:spcBef>
              <a:buClr>
                <a:srgbClr val="FFFFFF"/>
              </a:buClr>
              <a:buFont typeface="Arial"/>
              <a:buNone/>
              <a:defRPr sz="18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body" idx="4"/>
          </p:nvPr>
        </p:nvSpPr>
        <p:spPr>
          <a:xfrm>
            <a:off x="1342574" y="3537055"/>
            <a:ext cx="6885477" cy="576072"/>
          </a:xfrm>
          <a:prstGeom prst="rect">
            <a:avLst/>
          </a:prstGeom>
          <a:noFill/>
          <a:ln>
            <a:noFill/>
          </a:ln>
        </p:spPr>
        <p:txBody>
          <a:bodyPr lIns="91425" tIns="91425" rIns="91425" bIns="91425" anchor="ctr" anchorCtr="0"/>
          <a:lstStyle>
            <a:lvl1pPr marL="0" marR="0" lvl="0" indent="0" algn="l" rtl="0">
              <a:lnSpc>
                <a:spcPct val="105555"/>
              </a:lnSpc>
              <a:spcBef>
                <a:spcPts val="0"/>
              </a:spcBef>
              <a:buClr>
                <a:srgbClr val="FFFFFF"/>
              </a:buClr>
              <a:buFont typeface="Arial"/>
              <a:buNone/>
              <a:defRPr sz="18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body" idx="5"/>
          </p:nvPr>
        </p:nvSpPr>
        <p:spPr>
          <a:xfrm>
            <a:off x="1342571" y="4231912"/>
            <a:ext cx="6885478" cy="576072"/>
          </a:xfrm>
          <a:prstGeom prst="rect">
            <a:avLst/>
          </a:prstGeom>
          <a:noFill/>
          <a:ln>
            <a:noFill/>
          </a:ln>
        </p:spPr>
        <p:txBody>
          <a:bodyPr lIns="91425" tIns="91425" rIns="91425" bIns="91425" anchor="ctr" anchorCtr="0"/>
          <a:lstStyle>
            <a:lvl1pPr marL="0" marR="0" lvl="0" indent="0" algn="l" rtl="0">
              <a:lnSpc>
                <a:spcPct val="105555"/>
              </a:lnSpc>
              <a:spcBef>
                <a:spcPts val="0"/>
              </a:spcBef>
              <a:buClr>
                <a:srgbClr val="FFFFFF"/>
              </a:buClr>
              <a:buFont typeface="Arial"/>
              <a:buNone/>
              <a:defRPr sz="18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body" idx="6"/>
          </p:nvPr>
        </p:nvSpPr>
        <p:spPr>
          <a:xfrm>
            <a:off x="1342571" y="4926771"/>
            <a:ext cx="6885478" cy="576072"/>
          </a:xfrm>
          <a:prstGeom prst="rect">
            <a:avLst/>
          </a:prstGeom>
          <a:noFill/>
          <a:ln>
            <a:noFill/>
          </a:ln>
        </p:spPr>
        <p:txBody>
          <a:bodyPr lIns="91425" tIns="91425" rIns="91425" bIns="91425" anchor="ctr" anchorCtr="0"/>
          <a:lstStyle>
            <a:lvl1pPr marL="0" marR="0" lvl="0" indent="0" algn="l" rtl="0">
              <a:lnSpc>
                <a:spcPct val="105555"/>
              </a:lnSpc>
              <a:spcBef>
                <a:spcPts val="0"/>
              </a:spcBef>
              <a:buClr>
                <a:srgbClr val="FFFFFF"/>
              </a:buClr>
              <a:buFont typeface="Arial"/>
              <a:buNone/>
              <a:defRPr sz="18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body" idx="7"/>
          </p:nvPr>
        </p:nvSpPr>
        <p:spPr>
          <a:xfrm>
            <a:off x="1342571" y="5621630"/>
            <a:ext cx="6885478" cy="576072"/>
          </a:xfrm>
          <a:prstGeom prst="rect">
            <a:avLst/>
          </a:prstGeom>
          <a:noFill/>
          <a:ln>
            <a:noFill/>
          </a:ln>
        </p:spPr>
        <p:txBody>
          <a:bodyPr lIns="91425" tIns="91425" rIns="91425" bIns="91425" anchor="ctr" anchorCtr="0"/>
          <a:lstStyle>
            <a:lvl1pPr marL="0" marR="0" lvl="0" indent="0" algn="l" rtl="0">
              <a:lnSpc>
                <a:spcPct val="105555"/>
              </a:lnSpc>
              <a:spcBef>
                <a:spcPts val="0"/>
              </a:spcBef>
              <a:buClr>
                <a:srgbClr val="FFFFFF"/>
              </a:buClr>
              <a:buFont typeface="Arial"/>
              <a:buNone/>
              <a:defRPr sz="1800" b="1" i="0" u="none" strike="noStrike" cap="none">
                <a:solidFill>
                  <a:srgbClr val="FFFFF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body" idx="8"/>
          </p:nvPr>
        </p:nvSpPr>
        <p:spPr>
          <a:xfrm>
            <a:off x="372752" y="380042"/>
            <a:ext cx="2474901" cy="474488"/>
          </a:xfrm>
          <a:prstGeom prst="rect">
            <a:avLst/>
          </a:prstGeom>
          <a:noFill/>
          <a:ln>
            <a:noFill/>
          </a:ln>
        </p:spPr>
        <p:txBody>
          <a:bodyPr lIns="91425" tIns="91425" rIns="91425" bIns="91425" anchor="t" anchorCtr="0"/>
          <a:lstStyle>
            <a:lvl1pPr marL="0" marR="0" lvl="0" indent="0" algn="l" rtl="0">
              <a:lnSpc>
                <a:spcPct val="92500"/>
              </a:lnSpc>
              <a:spcBef>
                <a:spcPts val="0"/>
              </a:spcBef>
              <a:spcAft>
                <a:spcPts val="0"/>
              </a:spcAft>
              <a:buClr>
                <a:schemeClr val="lt1"/>
              </a:buClr>
              <a:buFont typeface="Arial"/>
              <a:buNone/>
              <a:defRPr sz="4000" b="1" i="0" u="none" strike="noStrike" cap="none">
                <a:solidFill>
                  <a:schemeClr val="lt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grpSp>
        <p:nvGrpSpPr>
          <p:cNvPr id="111" name="Shape 111"/>
          <p:cNvGrpSpPr/>
          <p:nvPr/>
        </p:nvGrpSpPr>
        <p:grpSpPr>
          <a:xfrm>
            <a:off x="8351512" y="249562"/>
            <a:ext cx="582138" cy="585469"/>
            <a:chOff x="1632" y="1248"/>
            <a:chExt cx="2614" cy="2614"/>
          </a:xfrm>
        </p:grpSpPr>
        <p:sp>
          <p:nvSpPr>
            <p:cNvPr id="112" name="Shape 112"/>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13" name="Shape 113"/>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14" name="Shape 114"/>
          <p:cNvGrpSpPr/>
          <p:nvPr/>
        </p:nvGrpSpPr>
        <p:grpSpPr>
          <a:xfrm>
            <a:off x="8351512" y="249562"/>
            <a:ext cx="582138" cy="585469"/>
            <a:chOff x="1632" y="1248"/>
            <a:chExt cx="2614" cy="2614"/>
          </a:xfrm>
        </p:grpSpPr>
        <p:sp>
          <p:nvSpPr>
            <p:cNvPr id="115" name="Shape 115"/>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16" name="Shape 116"/>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17" name="Shape 117"/>
          <p:cNvGrpSpPr/>
          <p:nvPr/>
        </p:nvGrpSpPr>
        <p:grpSpPr>
          <a:xfrm>
            <a:off x="8351512" y="249562"/>
            <a:ext cx="582138" cy="585469"/>
            <a:chOff x="1632" y="1248"/>
            <a:chExt cx="2614" cy="2614"/>
          </a:xfrm>
        </p:grpSpPr>
        <p:sp>
          <p:nvSpPr>
            <p:cNvPr id="118" name="Shape 118"/>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19" name="Shape 119"/>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20" name="Shape 120"/>
          <p:cNvGrpSpPr/>
          <p:nvPr/>
        </p:nvGrpSpPr>
        <p:grpSpPr>
          <a:xfrm>
            <a:off x="8351512" y="249562"/>
            <a:ext cx="582138" cy="585469"/>
            <a:chOff x="1632" y="1248"/>
            <a:chExt cx="2614" cy="2614"/>
          </a:xfrm>
        </p:grpSpPr>
        <p:sp>
          <p:nvSpPr>
            <p:cNvPr id="121" name="Shape 121"/>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22" name="Shape 122"/>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23" name="Shape 123"/>
          <p:cNvGrpSpPr/>
          <p:nvPr/>
        </p:nvGrpSpPr>
        <p:grpSpPr>
          <a:xfrm>
            <a:off x="8351512" y="249562"/>
            <a:ext cx="582138" cy="585469"/>
            <a:chOff x="1632" y="1248"/>
            <a:chExt cx="2614" cy="2614"/>
          </a:xfrm>
        </p:grpSpPr>
        <p:sp>
          <p:nvSpPr>
            <p:cNvPr id="124" name="Shape 124"/>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25" name="Shape 125"/>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26" name="Shape 126"/>
          <p:cNvGrpSpPr/>
          <p:nvPr/>
        </p:nvGrpSpPr>
        <p:grpSpPr>
          <a:xfrm>
            <a:off x="8351512" y="249562"/>
            <a:ext cx="582138" cy="585469"/>
            <a:chOff x="1632" y="1248"/>
            <a:chExt cx="2614" cy="2614"/>
          </a:xfrm>
        </p:grpSpPr>
        <p:sp>
          <p:nvSpPr>
            <p:cNvPr id="127" name="Shape 127"/>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28" name="Shape 128"/>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29" name="Shape 129"/>
          <p:cNvGrpSpPr/>
          <p:nvPr/>
        </p:nvGrpSpPr>
        <p:grpSpPr>
          <a:xfrm>
            <a:off x="8351512" y="249562"/>
            <a:ext cx="582138" cy="585469"/>
            <a:chOff x="1632" y="1248"/>
            <a:chExt cx="2614" cy="2614"/>
          </a:xfrm>
        </p:grpSpPr>
        <p:sp>
          <p:nvSpPr>
            <p:cNvPr id="130" name="Shape 130"/>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31" name="Shape 131"/>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32" name="Shape 132"/>
          <p:cNvGrpSpPr/>
          <p:nvPr/>
        </p:nvGrpSpPr>
        <p:grpSpPr>
          <a:xfrm>
            <a:off x="8351512" y="249562"/>
            <a:ext cx="582138" cy="585469"/>
            <a:chOff x="1632" y="1248"/>
            <a:chExt cx="2614" cy="2614"/>
          </a:xfrm>
        </p:grpSpPr>
        <p:sp>
          <p:nvSpPr>
            <p:cNvPr id="133" name="Shape 133"/>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34" name="Shape 134"/>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grpSp>
        <p:nvGrpSpPr>
          <p:cNvPr id="135" name="Shape 135"/>
          <p:cNvGrpSpPr/>
          <p:nvPr/>
        </p:nvGrpSpPr>
        <p:grpSpPr>
          <a:xfrm>
            <a:off x="8351512" y="249562"/>
            <a:ext cx="582138" cy="585469"/>
            <a:chOff x="1632" y="1248"/>
            <a:chExt cx="2614" cy="2614"/>
          </a:xfrm>
        </p:grpSpPr>
        <p:sp>
          <p:nvSpPr>
            <p:cNvPr id="136" name="Shape 136"/>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37" name="Shape 137"/>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Slide 1">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1334844" y="2321675"/>
            <a:ext cx="7079132" cy="459857"/>
          </a:xfrm>
          <a:prstGeom prst="rect">
            <a:avLst/>
          </a:prstGeom>
          <a:noFill/>
          <a:ln>
            <a:noFill/>
          </a:ln>
        </p:spPr>
        <p:txBody>
          <a:bodyPr lIns="91425" tIns="91425" rIns="91425" bIns="91425" anchor="t" anchorCtr="0"/>
          <a:lstStyle>
            <a:lvl1pPr marL="0" marR="0" lvl="0" indent="0" algn="l" rtl="0">
              <a:lnSpc>
                <a:spcPct val="86363"/>
              </a:lnSpc>
              <a:spcBef>
                <a:spcPts val="0"/>
              </a:spcBef>
              <a:buClr>
                <a:schemeClr val="accent3"/>
              </a:buClr>
              <a:buFont typeface="Arial"/>
              <a:buNone/>
              <a:defRPr sz="2200" b="1" i="0" u="none" strike="noStrike" cap="none">
                <a:solidFill>
                  <a:schemeClr val="accent3"/>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141" name="Shape 141"/>
          <p:cNvSpPr/>
          <p:nvPr/>
        </p:nvSpPr>
        <p:spPr>
          <a:xfrm>
            <a:off x="235362" y="6624528"/>
            <a:ext cx="1255151" cy="107721"/>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2015 Motorola Solutions, Inc.</a:t>
            </a:r>
          </a:p>
        </p:txBody>
      </p:sp>
      <p:sp>
        <p:nvSpPr>
          <p:cNvPr id="142" name="Shape 142"/>
          <p:cNvSpPr txBox="1">
            <a:spLocks noGrp="1"/>
          </p:cNvSpPr>
          <p:nvPr>
            <p:ph type="body" idx="2"/>
          </p:nvPr>
        </p:nvSpPr>
        <p:spPr>
          <a:xfrm>
            <a:off x="1335091" y="2781300"/>
            <a:ext cx="7078876" cy="131318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accent3"/>
              </a:buClr>
              <a:buSzPct val="100000"/>
              <a:buFont typeface="Arial"/>
              <a:buChar char="•"/>
              <a:defRPr sz="2200" b="0" i="0" u="none" strike="noStrike" cap="none">
                <a:solidFill>
                  <a:schemeClr val="accent3"/>
                </a:solidFill>
                <a:latin typeface="Arial"/>
                <a:ea typeface="Arial"/>
                <a:cs typeface="Arial"/>
                <a:sym typeface="Arial"/>
              </a:defRPr>
            </a:lvl1pPr>
            <a:lvl2pPr marL="365760" marR="0" lvl="1" indent="-73659" algn="l" rtl="0">
              <a:spcBef>
                <a:spcPts val="0"/>
              </a:spcBef>
              <a:spcAft>
                <a:spcPts val="80"/>
              </a:spcAft>
              <a:buClr>
                <a:schemeClr val="accent3"/>
              </a:buClr>
              <a:buSzPct val="100000"/>
              <a:buFont typeface="Arial"/>
              <a:buChar char="–"/>
              <a:defRPr sz="1800" b="0" i="0" u="none" strike="noStrike" cap="none">
                <a:solidFill>
                  <a:schemeClr val="accent3"/>
                </a:solidFill>
                <a:latin typeface="Arial"/>
                <a:ea typeface="Arial"/>
                <a:cs typeface="Arial"/>
                <a:sym typeface="Arial"/>
              </a:defRPr>
            </a:lvl2pPr>
            <a:lvl3pPr marL="548640" marR="0" lvl="2" indent="-91440" algn="l" rtl="0">
              <a:spcBef>
                <a:spcPts val="0"/>
              </a:spcBef>
              <a:spcAft>
                <a:spcPts val="90"/>
              </a:spcAft>
              <a:buClr>
                <a:schemeClr val="accent3"/>
              </a:buClr>
              <a:buSzPct val="100000"/>
              <a:buFont typeface="Arial"/>
              <a:buChar char="•"/>
              <a:defRPr sz="1600" b="0" i="0" u="none" strike="noStrike" cap="none">
                <a:solidFill>
                  <a:schemeClr val="accent3"/>
                </a:solidFill>
                <a:latin typeface="Arial"/>
                <a:ea typeface="Arial"/>
                <a:cs typeface="Arial"/>
                <a:sym typeface="Arial"/>
              </a:defRPr>
            </a:lvl3pPr>
            <a:lvl4pPr marL="731520" marR="0" lvl="3" indent="-96519" algn="l" rtl="0">
              <a:spcBef>
                <a:spcPts val="0"/>
              </a:spcBef>
              <a:spcAft>
                <a:spcPts val="120"/>
              </a:spcAft>
              <a:buClr>
                <a:schemeClr val="accent3"/>
              </a:buClr>
              <a:buSzPct val="100000"/>
              <a:buFont typeface="Arial"/>
              <a:buChar char="–"/>
              <a:defRPr sz="1400" b="0" i="0" u="none" strike="noStrike" cap="none">
                <a:solidFill>
                  <a:schemeClr val="accent3"/>
                </a:solidFill>
                <a:latin typeface="Arial"/>
                <a:ea typeface="Arial"/>
                <a:cs typeface="Arial"/>
                <a:sym typeface="Arial"/>
              </a:defRPr>
            </a:lvl4pPr>
            <a:lvl5pPr marL="914400" marR="0" lvl="4" indent="-114300" algn="l" rtl="0">
              <a:spcBef>
                <a:spcPts val="0"/>
              </a:spcBef>
              <a:spcAft>
                <a:spcPts val="140"/>
              </a:spcAft>
              <a:buClr>
                <a:schemeClr val="accent3"/>
              </a:buClr>
              <a:buSzPct val="100000"/>
              <a:buFont typeface="Arial"/>
              <a:buChar char="•"/>
              <a:defRPr sz="1200" b="0" i="0" u="none" strike="noStrike" cap="none">
                <a:solidFill>
                  <a:schemeClr val="accent3"/>
                </a:solidFill>
                <a:latin typeface="Arial"/>
                <a:ea typeface="Arial"/>
                <a:cs typeface="Arial"/>
                <a:sym typeface="Arial"/>
              </a:defRPr>
            </a:lvl5pPr>
            <a:lvl6pPr marL="1051560" marR="0" lvl="5" indent="-73660" algn="l" rtl="0">
              <a:spcBef>
                <a:spcPts val="0"/>
              </a:spcBef>
              <a:spcAft>
                <a:spcPts val="100"/>
              </a:spcAft>
              <a:buClr>
                <a:schemeClr val="accent3"/>
              </a:buClr>
              <a:buSzPct val="100000"/>
              <a:buFont typeface="Merriweather Sans"/>
              <a:buChar char="-"/>
              <a:defRPr sz="1000" b="0" i="0" u="none" strike="noStrike" cap="none">
                <a:solidFill>
                  <a:schemeClr val="accent3"/>
                </a:solidFill>
                <a:latin typeface="Arial"/>
                <a:ea typeface="Arial"/>
                <a:cs typeface="Arial"/>
                <a:sym typeface="Arial"/>
              </a:defRPr>
            </a:lvl6pPr>
            <a:lvl7pPr marL="1051560" marR="0" lvl="6" indent="-73660" algn="l" rtl="0">
              <a:spcBef>
                <a:spcPts val="0"/>
              </a:spcBef>
              <a:spcAft>
                <a:spcPts val="100"/>
              </a:spcAft>
              <a:buClr>
                <a:schemeClr val="accent3"/>
              </a:buClr>
              <a:buSzPct val="100000"/>
              <a:buFont typeface="Arial"/>
              <a:buChar char="•"/>
              <a:defRPr sz="1000" b="0" i="0" u="none" strike="noStrike" cap="none">
                <a:solidFill>
                  <a:schemeClr val="accent3"/>
                </a:solidFill>
                <a:latin typeface="Arial"/>
                <a:ea typeface="Arial"/>
                <a:cs typeface="Arial"/>
                <a:sym typeface="Arial"/>
              </a:defRPr>
            </a:lvl7pPr>
            <a:lvl8pPr marL="1051560" marR="0" lvl="7" indent="-73660" algn="l" rtl="0">
              <a:lnSpc>
                <a:spcPct val="100000"/>
              </a:lnSpc>
              <a:spcBef>
                <a:spcPts val="0"/>
              </a:spcBef>
              <a:spcAft>
                <a:spcPts val="100"/>
              </a:spcAft>
              <a:buClr>
                <a:schemeClr val="accent3"/>
              </a:buClr>
              <a:buSzPct val="100000"/>
              <a:buFont typeface="Merriweather Sans"/>
              <a:buChar char="-"/>
              <a:defRPr sz="1000" b="0" i="0" u="none" strike="noStrike" cap="none">
                <a:solidFill>
                  <a:srgbClr val="000000"/>
                </a:solidFill>
                <a:latin typeface="Arial"/>
                <a:ea typeface="Arial"/>
                <a:cs typeface="Arial"/>
                <a:sym typeface="Arial"/>
              </a:defRPr>
            </a:lvl8pPr>
            <a:lvl9pPr marL="1051560" marR="0" lvl="8" indent="-73660" algn="l" rtl="0">
              <a:spcBef>
                <a:spcPts val="0"/>
              </a:spcBef>
              <a:spcAft>
                <a:spcPts val="100"/>
              </a:spcAft>
              <a:buClr>
                <a:srgbClr val="000000"/>
              </a:buClr>
              <a:buSzPct val="100000"/>
              <a:buFont typeface="Arial"/>
              <a:buChar char="•"/>
              <a:defRPr sz="1000" b="0" i="0" u="none" strike="noStrike" cap="none">
                <a:solidFill>
                  <a:srgbClr val="000000"/>
                </a:solidFill>
                <a:latin typeface="Arial"/>
                <a:ea typeface="Arial"/>
                <a:cs typeface="Arial"/>
                <a:sym typeface="Arial"/>
              </a:defRPr>
            </a:lvl9pPr>
          </a:lstStyle>
          <a:p>
            <a:endParaRPr/>
          </a:p>
        </p:txBody>
      </p:sp>
      <p:sp>
        <p:nvSpPr>
          <p:cNvPr id="143" name="Shape 143"/>
          <p:cNvSpPr txBox="1">
            <a:spLocks noGrp="1"/>
          </p:cNvSpPr>
          <p:nvPr>
            <p:ph type="body" idx="3"/>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Slide 2">
    <p:spTree>
      <p:nvGrpSpPr>
        <p:cNvPr id="1" name="Shape 144"/>
        <p:cNvGrpSpPr/>
        <p:nvPr/>
      </p:nvGrpSpPr>
      <p:grpSpPr>
        <a:xfrm>
          <a:off x="0" y="0"/>
          <a:ext cx="0" cy="0"/>
          <a:chOff x="0" y="0"/>
          <a:chExt cx="0" cy="0"/>
        </a:xfrm>
      </p:grpSpPr>
      <p:sp>
        <p:nvSpPr>
          <p:cNvPr id="145" name="Shape 145"/>
          <p:cNvSpPr txBox="1">
            <a:spLocks noGrp="1"/>
          </p:cNvSpPr>
          <p:nvPr>
            <p:ph type="sldNum" idx="12"/>
          </p:nvPr>
        </p:nvSpPr>
        <p:spPr>
          <a:xfrm>
            <a:off x="6783481" y="6356376"/>
            <a:ext cx="2133599" cy="3661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sp>
        <p:nvSpPr>
          <p:cNvPr id="146" name="Shape 146"/>
          <p:cNvSpPr txBox="1">
            <a:spLocks noGrp="1"/>
          </p:cNvSpPr>
          <p:nvPr>
            <p:ph type="body" idx="1"/>
          </p:nvPr>
        </p:nvSpPr>
        <p:spPr>
          <a:xfrm>
            <a:off x="1333541" y="2326241"/>
            <a:ext cx="3525837" cy="415073"/>
          </a:xfrm>
          <a:prstGeom prst="rect">
            <a:avLst/>
          </a:prstGeom>
          <a:noFill/>
          <a:ln>
            <a:noFill/>
          </a:ln>
        </p:spPr>
        <p:txBody>
          <a:bodyPr lIns="91425" tIns="91425" rIns="91425" bIns="91425" anchor="t" anchorCtr="0"/>
          <a:lstStyle>
            <a:lvl1pPr marL="0" marR="0" lvl="0" indent="0" algn="l" rtl="0">
              <a:lnSpc>
                <a:spcPct val="86363"/>
              </a:lnSpc>
              <a:spcBef>
                <a:spcPts val="0"/>
              </a:spcBef>
              <a:buClr>
                <a:srgbClr val="000000"/>
              </a:buClr>
              <a:buFont typeface="Arial"/>
              <a:buNone/>
              <a:defRPr sz="2200" b="1"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7" name="Shape 147"/>
          <p:cNvSpPr/>
          <p:nvPr/>
        </p:nvSpPr>
        <p:spPr>
          <a:xfrm>
            <a:off x="235362" y="6624528"/>
            <a:ext cx="1255151" cy="107721"/>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700">
                <a:solidFill>
                  <a:srgbClr val="000000"/>
                </a:solidFill>
                <a:latin typeface="Arial"/>
                <a:ea typeface="Arial"/>
                <a:cs typeface="Arial"/>
                <a:sym typeface="Arial"/>
              </a:rPr>
              <a:t>© 2015 Motorola Solutions, Inc.</a:t>
            </a:r>
          </a:p>
        </p:txBody>
      </p:sp>
      <p:sp>
        <p:nvSpPr>
          <p:cNvPr id="148" name="Shape 148"/>
          <p:cNvSpPr txBox="1">
            <a:spLocks noGrp="1"/>
          </p:cNvSpPr>
          <p:nvPr>
            <p:ph type="body" idx="2"/>
          </p:nvPr>
        </p:nvSpPr>
        <p:spPr>
          <a:xfrm>
            <a:off x="1335087" y="2781300"/>
            <a:ext cx="3533247" cy="1313180"/>
          </a:xfrm>
          <a:prstGeom prst="rect">
            <a:avLst/>
          </a:prstGeom>
          <a:noFill/>
          <a:ln>
            <a:noFill/>
          </a:ln>
        </p:spPr>
        <p:txBody>
          <a:bodyPr lIns="91425" tIns="91425" rIns="91425" bIns="91425" anchor="t" anchorCtr="0"/>
          <a:lstStyle>
            <a:lvl1pPr marL="182880" marR="0" lvl="0" indent="-43179" algn="l" rtl="0">
              <a:spcBef>
                <a:spcPts val="0"/>
              </a:spcBef>
              <a:spcAft>
                <a:spcPts val="80"/>
              </a:spcAft>
              <a:buClr>
                <a:schemeClr val="accent3"/>
              </a:buClr>
              <a:buSzPct val="100000"/>
              <a:buFont typeface="Arial"/>
              <a:buChar char="•"/>
              <a:defRPr sz="2200" b="0" i="0" u="none" strike="noStrike" cap="none">
                <a:solidFill>
                  <a:schemeClr val="accent3"/>
                </a:solidFill>
                <a:latin typeface="Arial"/>
                <a:ea typeface="Arial"/>
                <a:cs typeface="Arial"/>
                <a:sym typeface="Arial"/>
              </a:defRPr>
            </a:lvl1pPr>
            <a:lvl2pPr marL="365760" marR="0" lvl="1" indent="-73659" algn="l" rtl="0">
              <a:spcBef>
                <a:spcPts val="0"/>
              </a:spcBef>
              <a:spcAft>
                <a:spcPts val="80"/>
              </a:spcAft>
              <a:buClr>
                <a:schemeClr val="accent3"/>
              </a:buClr>
              <a:buSzPct val="100000"/>
              <a:buFont typeface="Arial"/>
              <a:buChar char="–"/>
              <a:defRPr sz="1800" b="0" i="0" u="none" strike="noStrike" cap="none">
                <a:solidFill>
                  <a:schemeClr val="accent3"/>
                </a:solidFill>
                <a:latin typeface="Arial"/>
                <a:ea typeface="Arial"/>
                <a:cs typeface="Arial"/>
                <a:sym typeface="Arial"/>
              </a:defRPr>
            </a:lvl2pPr>
            <a:lvl3pPr marL="548640" marR="0" lvl="2" indent="-91440" algn="l" rtl="0">
              <a:spcBef>
                <a:spcPts val="0"/>
              </a:spcBef>
              <a:spcAft>
                <a:spcPts val="90"/>
              </a:spcAft>
              <a:buClr>
                <a:schemeClr val="accent3"/>
              </a:buClr>
              <a:buSzPct val="100000"/>
              <a:buFont typeface="Arial"/>
              <a:buChar char="•"/>
              <a:defRPr sz="1600" b="0" i="0" u="none" strike="noStrike" cap="none">
                <a:solidFill>
                  <a:schemeClr val="accent3"/>
                </a:solidFill>
                <a:latin typeface="Arial"/>
                <a:ea typeface="Arial"/>
                <a:cs typeface="Arial"/>
                <a:sym typeface="Arial"/>
              </a:defRPr>
            </a:lvl3pPr>
            <a:lvl4pPr marL="731520" marR="0" lvl="3" indent="-96519" algn="l" rtl="0">
              <a:spcBef>
                <a:spcPts val="0"/>
              </a:spcBef>
              <a:spcAft>
                <a:spcPts val="120"/>
              </a:spcAft>
              <a:buClr>
                <a:schemeClr val="accent3"/>
              </a:buClr>
              <a:buSzPct val="100000"/>
              <a:buFont typeface="Arial"/>
              <a:buChar char="–"/>
              <a:defRPr sz="1400" b="0" i="0" u="none" strike="noStrike" cap="none">
                <a:solidFill>
                  <a:schemeClr val="accent3"/>
                </a:solidFill>
                <a:latin typeface="Arial"/>
                <a:ea typeface="Arial"/>
                <a:cs typeface="Arial"/>
                <a:sym typeface="Arial"/>
              </a:defRPr>
            </a:lvl4pPr>
            <a:lvl5pPr marL="914400" marR="0" lvl="4" indent="-114300" algn="l" rtl="0">
              <a:spcBef>
                <a:spcPts val="0"/>
              </a:spcBef>
              <a:spcAft>
                <a:spcPts val="140"/>
              </a:spcAft>
              <a:buClr>
                <a:schemeClr val="accent3"/>
              </a:buClr>
              <a:buSzPct val="100000"/>
              <a:buFont typeface="Arial"/>
              <a:buChar char="•"/>
              <a:defRPr sz="1200" b="0" i="0" u="none" strike="noStrike" cap="none">
                <a:solidFill>
                  <a:schemeClr val="accent3"/>
                </a:solidFill>
                <a:latin typeface="Arial"/>
                <a:ea typeface="Arial"/>
                <a:cs typeface="Arial"/>
                <a:sym typeface="Arial"/>
              </a:defRPr>
            </a:lvl5pPr>
            <a:lvl6pPr marL="1051560" marR="0" lvl="5" indent="-73660" algn="l" rtl="0">
              <a:spcBef>
                <a:spcPts val="0"/>
              </a:spcBef>
              <a:spcAft>
                <a:spcPts val="100"/>
              </a:spcAft>
              <a:buClr>
                <a:schemeClr val="accent3"/>
              </a:buClr>
              <a:buSzPct val="100000"/>
              <a:buFont typeface="Merriweather Sans"/>
              <a:buChar char="-"/>
              <a:defRPr sz="1000" b="0" i="0" u="none" strike="noStrike" cap="none">
                <a:solidFill>
                  <a:schemeClr val="accent3"/>
                </a:solidFill>
                <a:latin typeface="Arial"/>
                <a:ea typeface="Arial"/>
                <a:cs typeface="Arial"/>
                <a:sym typeface="Arial"/>
              </a:defRPr>
            </a:lvl6pPr>
            <a:lvl7pPr marL="1051560" marR="0" lvl="6" indent="-73660" algn="l" rtl="0">
              <a:spcBef>
                <a:spcPts val="0"/>
              </a:spcBef>
              <a:spcAft>
                <a:spcPts val="100"/>
              </a:spcAft>
              <a:buClr>
                <a:schemeClr val="accent3"/>
              </a:buClr>
              <a:buSzPct val="100000"/>
              <a:buFont typeface="Arial"/>
              <a:buChar char="•"/>
              <a:defRPr sz="1000" b="0" i="0" u="none" strike="noStrike" cap="none">
                <a:solidFill>
                  <a:schemeClr val="accent3"/>
                </a:solidFill>
                <a:latin typeface="Arial"/>
                <a:ea typeface="Arial"/>
                <a:cs typeface="Arial"/>
                <a:sym typeface="Arial"/>
              </a:defRPr>
            </a:lvl7pPr>
            <a:lvl8pPr marL="1051560" marR="0" lvl="7" indent="-73660" algn="l" rtl="0">
              <a:lnSpc>
                <a:spcPct val="100000"/>
              </a:lnSpc>
              <a:spcBef>
                <a:spcPts val="0"/>
              </a:spcBef>
              <a:spcAft>
                <a:spcPts val="100"/>
              </a:spcAft>
              <a:buClr>
                <a:schemeClr val="accent3"/>
              </a:buClr>
              <a:buSzPct val="100000"/>
              <a:buFont typeface="Merriweather Sans"/>
              <a:buChar char="-"/>
              <a:defRPr sz="1000" b="0" i="0" u="none" strike="noStrike" cap="none">
                <a:solidFill>
                  <a:srgbClr val="000000"/>
                </a:solidFill>
                <a:latin typeface="Arial"/>
                <a:ea typeface="Arial"/>
                <a:cs typeface="Arial"/>
                <a:sym typeface="Arial"/>
              </a:defRPr>
            </a:lvl8pPr>
            <a:lvl9pPr marL="1051560" marR="0" lvl="8" indent="-73660" algn="l" rtl="0">
              <a:spcBef>
                <a:spcPts val="0"/>
              </a:spcBef>
              <a:spcAft>
                <a:spcPts val="100"/>
              </a:spcAft>
              <a:buClr>
                <a:srgbClr val="000000"/>
              </a:buClr>
              <a:buSzPct val="100000"/>
              <a:buFont typeface="Arial"/>
              <a:buChar char="•"/>
              <a:defRPr sz="1000" b="0" i="0" u="none" strike="noStrike" cap="none">
                <a:solidFill>
                  <a:srgbClr val="000000"/>
                </a:solidFill>
                <a:latin typeface="Arial"/>
                <a:ea typeface="Arial"/>
                <a:cs typeface="Arial"/>
                <a:sym typeface="Arial"/>
              </a:defRPr>
            </a:lvl9pPr>
          </a:lstStyle>
          <a:p>
            <a:endParaRPr/>
          </a:p>
        </p:txBody>
      </p:sp>
      <p:sp>
        <p:nvSpPr>
          <p:cNvPr id="149" name="Shape 149"/>
          <p:cNvSpPr txBox="1">
            <a:spLocks noGrp="1"/>
          </p:cNvSpPr>
          <p:nvPr>
            <p:ph type="body" idx="3"/>
          </p:nvPr>
        </p:nvSpPr>
        <p:spPr>
          <a:xfrm>
            <a:off x="374410" y="0"/>
            <a:ext cx="6530291" cy="1078991"/>
          </a:xfrm>
          <a:prstGeom prst="rect">
            <a:avLst/>
          </a:prstGeom>
          <a:noFill/>
          <a:ln>
            <a:noFill/>
          </a:ln>
        </p:spPr>
        <p:txBody>
          <a:bodyPr lIns="91425" tIns="91425" rIns="91425" bIns="91425" anchor="ctr" anchorCtr="0"/>
          <a:lstStyle>
            <a:lvl1pPr marL="0" marR="0" lvl="0" indent="0" algn="l" rtl="0">
              <a:lnSpc>
                <a:spcPct val="90500"/>
              </a:lnSpc>
              <a:spcBef>
                <a:spcPts val="0"/>
              </a:spcBef>
              <a:spcAft>
                <a:spcPts val="0"/>
              </a:spcAft>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2pPr>
            <a:lvl3pPr marL="914400" marR="0" lvl="2"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3pPr>
            <a:lvl4pPr marL="1371600" marR="0" lvl="3"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4pPr>
            <a:lvl5pPr marL="1828800" marR="0" lvl="4" indent="0" algn="l" rtl="0">
              <a:spcBef>
                <a:spcPts val="1080"/>
              </a:spcBef>
              <a:buClr>
                <a:srgbClr val="1F497D"/>
              </a:buClr>
              <a:buFont typeface="Arial"/>
              <a:buNone/>
              <a:defRPr sz="5400" b="1" i="0" u="none" strike="noStrike" cap="none">
                <a:solidFill>
                  <a:srgbClr val="1F497D"/>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2.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8351512" y="249562"/>
            <a:ext cx="582138" cy="585469"/>
            <a:chOff x="1632" y="1248"/>
            <a:chExt cx="2614" cy="2614"/>
          </a:xfrm>
        </p:grpSpPr>
        <p:sp>
          <p:nvSpPr>
            <p:cNvPr id="11" name="Shape 11"/>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63BE"/>
                </a:solidFill>
                <a:latin typeface="Arial"/>
                <a:ea typeface="Arial"/>
                <a:cs typeface="Arial"/>
                <a:sym typeface="Arial"/>
              </a:endParaRPr>
            </a:p>
          </p:txBody>
        </p:sp>
        <p:sp>
          <p:nvSpPr>
            <p:cNvPr id="12" name="Shape 12"/>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63BE"/>
                </a:solidFill>
                <a:latin typeface="Arial"/>
                <a:ea typeface="Arial"/>
                <a:cs typeface="Arial"/>
                <a:sym typeface="Arial"/>
              </a:endParaRPr>
            </a:p>
          </p:txBody>
        </p:sp>
      </p:grpSp>
      <p:sp>
        <p:nvSpPr>
          <p:cNvPr id="13" name="Shape 13"/>
          <p:cNvSpPr txBox="1">
            <a:spLocks noGrp="1"/>
          </p:cNvSpPr>
          <p:nvPr>
            <p:ph type="sldNum" idx="12"/>
          </p:nvPr>
        </p:nvSpPr>
        <p:spPr>
          <a:xfrm>
            <a:off x="6772657" y="6356353"/>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rgbClr val="000000"/>
              </a:solidFill>
              <a:latin typeface="Arial"/>
              <a:ea typeface="Arial"/>
              <a:cs typeface="Arial"/>
              <a:sym typeface="Arial"/>
            </a:endParaRPr>
          </a:p>
        </p:txBody>
      </p:sp>
      <p:grpSp>
        <p:nvGrpSpPr>
          <p:cNvPr id="14" name="Shape 14"/>
          <p:cNvGrpSpPr/>
          <p:nvPr/>
        </p:nvGrpSpPr>
        <p:grpSpPr>
          <a:xfrm>
            <a:off x="8351512" y="249562"/>
            <a:ext cx="582138" cy="585469"/>
            <a:chOff x="1632" y="1248"/>
            <a:chExt cx="2614" cy="2614"/>
          </a:xfrm>
        </p:grpSpPr>
        <p:sp>
          <p:nvSpPr>
            <p:cNvPr id="15" name="Shape 15"/>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63BE"/>
                </a:solidFill>
                <a:latin typeface="Arial"/>
                <a:ea typeface="Arial"/>
                <a:cs typeface="Arial"/>
                <a:sym typeface="Arial"/>
              </a:endParaRPr>
            </a:p>
          </p:txBody>
        </p:sp>
        <p:sp>
          <p:nvSpPr>
            <p:cNvPr id="16" name="Shape 16"/>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63BE"/>
                </a:solidFill>
                <a:latin typeface="Arial"/>
                <a:ea typeface="Arial"/>
                <a:cs typeface="Arial"/>
                <a:sym typeface="Arial"/>
              </a:endParaRPr>
            </a:p>
          </p:txBody>
        </p:sp>
      </p:grpSp>
      <p:grpSp>
        <p:nvGrpSpPr>
          <p:cNvPr id="17" name="Shape 17"/>
          <p:cNvGrpSpPr/>
          <p:nvPr/>
        </p:nvGrpSpPr>
        <p:grpSpPr>
          <a:xfrm>
            <a:off x="8351512" y="249562"/>
            <a:ext cx="582138" cy="585469"/>
            <a:chOff x="1632" y="1248"/>
            <a:chExt cx="2614" cy="2614"/>
          </a:xfrm>
        </p:grpSpPr>
        <p:sp>
          <p:nvSpPr>
            <p:cNvPr id="18" name="Shape 18"/>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63BE"/>
                </a:solidFill>
                <a:latin typeface="Arial"/>
                <a:ea typeface="Arial"/>
                <a:cs typeface="Arial"/>
                <a:sym typeface="Arial"/>
              </a:endParaRPr>
            </a:p>
          </p:txBody>
        </p:sp>
        <p:sp>
          <p:nvSpPr>
            <p:cNvPr id="19" name="Shape 19"/>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63BE"/>
                </a:solidFill>
                <a:latin typeface="Arial"/>
                <a:ea typeface="Arial"/>
                <a:cs typeface="Arial"/>
                <a:sym typeface="Arial"/>
              </a:endParaRPr>
            </a:p>
          </p:txBody>
        </p:sp>
      </p:grpSp>
      <p:grpSp>
        <p:nvGrpSpPr>
          <p:cNvPr id="20" name="Shape 20"/>
          <p:cNvGrpSpPr/>
          <p:nvPr/>
        </p:nvGrpSpPr>
        <p:grpSpPr>
          <a:xfrm>
            <a:off x="8351512" y="249562"/>
            <a:ext cx="582138" cy="585469"/>
            <a:chOff x="1632" y="1248"/>
            <a:chExt cx="2614" cy="2614"/>
          </a:xfrm>
        </p:grpSpPr>
        <p:sp>
          <p:nvSpPr>
            <p:cNvPr id="21" name="Shape 21"/>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63BE"/>
                </a:solidFill>
                <a:latin typeface="Arial"/>
                <a:ea typeface="Arial"/>
                <a:cs typeface="Arial"/>
                <a:sym typeface="Arial"/>
              </a:endParaRPr>
            </a:p>
          </p:txBody>
        </p:sp>
        <p:sp>
          <p:nvSpPr>
            <p:cNvPr id="22" name="Shape 22"/>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63BE"/>
                </a:solidFill>
                <a:latin typeface="Arial"/>
                <a:ea typeface="Arial"/>
                <a:cs typeface="Arial"/>
                <a:sym typeface="Arial"/>
              </a:endParaRPr>
            </a:p>
          </p:txBody>
        </p:sp>
      </p:grpSp>
      <p:grpSp>
        <p:nvGrpSpPr>
          <p:cNvPr id="23" name="Shape 23"/>
          <p:cNvGrpSpPr/>
          <p:nvPr/>
        </p:nvGrpSpPr>
        <p:grpSpPr>
          <a:xfrm>
            <a:off x="8351512" y="249562"/>
            <a:ext cx="582138" cy="585469"/>
            <a:chOff x="1632" y="1248"/>
            <a:chExt cx="2614" cy="2614"/>
          </a:xfrm>
        </p:grpSpPr>
        <p:sp>
          <p:nvSpPr>
            <p:cNvPr id="24" name="Shape 24"/>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63BE"/>
                </a:solidFill>
                <a:latin typeface="Arial"/>
                <a:ea typeface="Arial"/>
                <a:cs typeface="Arial"/>
                <a:sym typeface="Arial"/>
              </a:endParaRPr>
            </a:p>
          </p:txBody>
        </p:sp>
        <p:sp>
          <p:nvSpPr>
            <p:cNvPr id="25" name="Shape 25"/>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63BE"/>
                </a:solidFill>
                <a:latin typeface="Arial"/>
                <a:ea typeface="Arial"/>
                <a:cs typeface="Arial"/>
                <a:sym typeface="Arial"/>
              </a:endParaRPr>
            </a:p>
          </p:txBody>
        </p:sp>
      </p:grpSp>
      <p:grpSp>
        <p:nvGrpSpPr>
          <p:cNvPr id="26" name="Shape 26"/>
          <p:cNvGrpSpPr/>
          <p:nvPr/>
        </p:nvGrpSpPr>
        <p:grpSpPr>
          <a:xfrm>
            <a:off x="8351512" y="249562"/>
            <a:ext cx="582138" cy="585469"/>
            <a:chOff x="1632" y="1248"/>
            <a:chExt cx="2614" cy="2614"/>
          </a:xfrm>
        </p:grpSpPr>
        <p:sp>
          <p:nvSpPr>
            <p:cNvPr id="27" name="Shape 27"/>
            <p:cNvSpPr/>
            <p:nvPr/>
          </p:nvSpPr>
          <p:spPr>
            <a:xfrm>
              <a:off x="1756" y="1372"/>
              <a:ext cx="2367" cy="2367"/>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63BE"/>
                </a:solidFill>
                <a:latin typeface="Arial"/>
                <a:ea typeface="Arial"/>
                <a:cs typeface="Arial"/>
                <a:sym typeface="Arial"/>
              </a:endParaRPr>
            </a:p>
          </p:txBody>
        </p:sp>
        <p:sp>
          <p:nvSpPr>
            <p:cNvPr id="28" name="Shape 28"/>
            <p:cNvSpPr/>
            <p:nvPr/>
          </p:nvSpPr>
          <p:spPr>
            <a:xfrm>
              <a:off x="1632" y="1248"/>
              <a:ext cx="2614" cy="2614"/>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63BE"/>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9"/>
        <p:cNvGrpSpPr/>
        <p:nvPr/>
      </p:nvGrpSpPr>
      <p:grpSpPr>
        <a:xfrm>
          <a:off x="0" y="0"/>
          <a:ext cx="0" cy="0"/>
          <a:chOff x="0" y="0"/>
          <a:chExt cx="0" cy="0"/>
        </a:xfrm>
      </p:grpSpPr>
      <p:sp>
        <p:nvSpPr>
          <p:cNvPr id="590" name="Shape 590"/>
          <p:cNvSpPr txBox="1">
            <a:spLocks noGrp="1"/>
          </p:cNvSpPr>
          <p:nvPr>
            <p:ph type="sldNum" idx="12"/>
          </p:nvPr>
        </p:nvSpPr>
        <p:spPr>
          <a:xfrm>
            <a:off x="6772657" y="6356351"/>
            <a:ext cx="21336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pPr marL="0" marR="0" lvl="0" indent="0" algn="r" rtl="0">
                <a:spcBef>
                  <a:spcPts val="0"/>
                </a:spcBef>
                <a:buSzPct val="25000"/>
                <a:buNone/>
              </a:pPr>
              <a:t>‹#›</a:t>
            </a:fld>
            <a:endParaRPr lang="en-US" sz="1200">
              <a:solidFill>
                <a:srgbClr val="000000"/>
              </a:solidFill>
              <a:latin typeface="Arial"/>
              <a:ea typeface="Arial"/>
              <a:cs typeface="Arial"/>
              <a:sym typeface="Arial"/>
            </a:endParaRPr>
          </a:p>
        </p:txBody>
      </p:sp>
      <p:grpSp>
        <p:nvGrpSpPr>
          <p:cNvPr id="591" name="Shape 591"/>
          <p:cNvGrpSpPr/>
          <p:nvPr/>
        </p:nvGrpSpPr>
        <p:grpSpPr>
          <a:xfrm>
            <a:off x="8159020" y="406261"/>
            <a:ext cx="601290" cy="604730"/>
            <a:chOff x="1632" y="1249"/>
            <a:chExt cx="2700" cy="2700"/>
          </a:xfrm>
        </p:grpSpPr>
        <p:sp>
          <p:nvSpPr>
            <p:cNvPr id="592" name="Shape 592"/>
            <p:cNvSpPr/>
            <p:nvPr/>
          </p:nvSpPr>
          <p:spPr>
            <a:xfrm>
              <a:off x="1757" y="1371"/>
              <a:ext cx="2400" cy="2400"/>
            </a:xfrm>
            <a:custGeom>
              <a:avLst/>
              <a:gdLst/>
              <a:ahLst/>
              <a:cxnLst/>
              <a:rect l="0" t="0" r="0" b="0"/>
              <a:pathLst>
                <a:path w="120000" h="120000" extrusionOk="0">
                  <a:moveTo>
                    <a:pt x="60000" y="0"/>
                  </a:moveTo>
                  <a:lnTo>
                    <a:pt x="61544" y="75"/>
                  </a:lnTo>
                  <a:lnTo>
                    <a:pt x="63088" y="126"/>
                  </a:lnTo>
                  <a:lnTo>
                    <a:pt x="64632" y="202"/>
                  </a:lnTo>
                  <a:lnTo>
                    <a:pt x="66151" y="354"/>
                  </a:lnTo>
                  <a:lnTo>
                    <a:pt x="67645" y="531"/>
                  </a:lnTo>
                  <a:lnTo>
                    <a:pt x="69139" y="734"/>
                  </a:lnTo>
                  <a:lnTo>
                    <a:pt x="70607" y="961"/>
                  </a:lnTo>
                  <a:lnTo>
                    <a:pt x="72101" y="1265"/>
                  </a:lnTo>
                  <a:lnTo>
                    <a:pt x="73569" y="1569"/>
                  </a:lnTo>
                  <a:lnTo>
                    <a:pt x="74987" y="1923"/>
                  </a:lnTo>
                  <a:lnTo>
                    <a:pt x="76430" y="2303"/>
                  </a:lnTo>
                  <a:lnTo>
                    <a:pt x="77848" y="2758"/>
                  </a:lnTo>
                  <a:lnTo>
                    <a:pt x="79240" y="3189"/>
                  </a:lnTo>
                  <a:lnTo>
                    <a:pt x="80607" y="3670"/>
                  </a:lnTo>
                  <a:lnTo>
                    <a:pt x="82000" y="4201"/>
                  </a:lnTo>
                  <a:lnTo>
                    <a:pt x="83367" y="4758"/>
                  </a:lnTo>
                  <a:lnTo>
                    <a:pt x="84708" y="5340"/>
                  </a:lnTo>
                  <a:lnTo>
                    <a:pt x="86025" y="5948"/>
                  </a:lnTo>
                  <a:lnTo>
                    <a:pt x="87316" y="6606"/>
                  </a:lnTo>
                  <a:lnTo>
                    <a:pt x="88607" y="7264"/>
                  </a:lnTo>
                  <a:lnTo>
                    <a:pt x="89873" y="7998"/>
                  </a:lnTo>
                  <a:lnTo>
                    <a:pt x="91113" y="8732"/>
                  </a:lnTo>
                  <a:lnTo>
                    <a:pt x="92354" y="9491"/>
                  </a:lnTo>
                  <a:lnTo>
                    <a:pt x="93544" y="10276"/>
                  </a:lnTo>
                  <a:lnTo>
                    <a:pt x="94734" y="11111"/>
                  </a:lnTo>
                  <a:lnTo>
                    <a:pt x="95898" y="11972"/>
                  </a:lnTo>
                  <a:lnTo>
                    <a:pt x="97037" y="12832"/>
                  </a:lnTo>
                  <a:lnTo>
                    <a:pt x="98177" y="13743"/>
                  </a:lnTo>
                  <a:lnTo>
                    <a:pt x="99265" y="14680"/>
                  </a:lnTo>
                  <a:lnTo>
                    <a:pt x="100329" y="15642"/>
                  </a:lnTo>
                  <a:lnTo>
                    <a:pt x="101392" y="16604"/>
                  </a:lnTo>
                  <a:lnTo>
                    <a:pt x="102430" y="17616"/>
                  </a:lnTo>
                  <a:lnTo>
                    <a:pt x="103417" y="18628"/>
                  </a:lnTo>
                  <a:lnTo>
                    <a:pt x="104430" y="19692"/>
                  </a:lnTo>
                  <a:lnTo>
                    <a:pt x="105392" y="20755"/>
                  </a:lnTo>
                  <a:lnTo>
                    <a:pt x="106278" y="21868"/>
                  </a:lnTo>
                  <a:lnTo>
                    <a:pt x="107189" y="22982"/>
                  </a:lnTo>
                  <a:lnTo>
                    <a:pt x="108101" y="24146"/>
                  </a:lnTo>
                  <a:lnTo>
                    <a:pt x="108936" y="25285"/>
                  </a:lnTo>
                  <a:lnTo>
                    <a:pt x="109746" y="26475"/>
                  </a:lnTo>
                  <a:lnTo>
                    <a:pt x="110556" y="27715"/>
                  </a:lnTo>
                  <a:lnTo>
                    <a:pt x="111291" y="28930"/>
                  </a:lnTo>
                  <a:lnTo>
                    <a:pt x="112050" y="30145"/>
                  </a:lnTo>
                  <a:lnTo>
                    <a:pt x="112759" y="31436"/>
                  </a:lnTo>
                  <a:lnTo>
                    <a:pt x="113443" y="32727"/>
                  </a:lnTo>
                  <a:lnTo>
                    <a:pt x="114075" y="34018"/>
                  </a:lnTo>
                  <a:lnTo>
                    <a:pt x="114708" y="35359"/>
                  </a:lnTo>
                  <a:lnTo>
                    <a:pt x="115291" y="36701"/>
                  </a:lnTo>
                  <a:lnTo>
                    <a:pt x="115848" y="38042"/>
                  </a:lnTo>
                  <a:lnTo>
                    <a:pt x="116354" y="39409"/>
                  </a:lnTo>
                  <a:lnTo>
                    <a:pt x="116835" y="40776"/>
                  </a:lnTo>
                  <a:lnTo>
                    <a:pt x="117316" y="42193"/>
                  </a:lnTo>
                  <a:lnTo>
                    <a:pt x="117721" y="43611"/>
                  </a:lnTo>
                  <a:lnTo>
                    <a:pt x="118126" y="45028"/>
                  </a:lnTo>
                  <a:lnTo>
                    <a:pt x="118481" y="46496"/>
                  </a:lnTo>
                  <a:lnTo>
                    <a:pt x="118810" y="47939"/>
                  </a:lnTo>
                  <a:lnTo>
                    <a:pt x="119063" y="49407"/>
                  </a:lnTo>
                  <a:lnTo>
                    <a:pt x="119316" y="50900"/>
                  </a:lnTo>
                  <a:lnTo>
                    <a:pt x="119518" y="52368"/>
                  </a:lnTo>
                  <a:lnTo>
                    <a:pt x="119696" y="53887"/>
                  </a:lnTo>
                  <a:lnTo>
                    <a:pt x="119822" y="55406"/>
                  </a:lnTo>
                  <a:lnTo>
                    <a:pt x="119924" y="56924"/>
                  </a:lnTo>
                  <a:lnTo>
                    <a:pt x="120000" y="58468"/>
                  </a:lnTo>
                  <a:lnTo>
                    <a:pt x="120000" y="60012"/>
                  </a:lnTo>
                  <a:lnTo>
                    <a:pt x="120000" y="61556"/>
                  </a:lnTo>
                  <a:lnTo>
                    <a:pt x="119924" y="63100"/>
                  </a:lnTo>
                  <a:lnTo>
                    <a:pt x="119822" y="64619"/>
                  </a:lnTo>
                  <a:lnTo>
                    <a:pt x="119696" y="66137"/>
                  </a:lnTo>
                  <a:lnTo>
                    <a:pt x="119518" y="67656"/>
                  </a:lnTo>
                  <a:lnTo>
                    <a:pt x="119316" y="69149"/>
                  </a:lnTo>
                  <a:lnTo>
                    <a:pt x="119063" y="70618"/>
                  </a:lnTo>
                  <a:lnTo>
                    <a:pt x="118810" y="72086"/>
                  </a:lnTo>
                  <a:lnTo>
                    <a:pt x="118481" y="73554"/>
                  </a:lnTo>
                  <a:lnTo>
                    <a:pt x="118126" y="74996"/>
                  </a:lnTo>
                  <a:lnTo>
                    <a:pt x="117721" y="76439"/>
                  </a:lnTo>
                  <a:lnTo>
                    <a:pt x="117316" y="77831"/>
                  </a:lnTo>
                  <a:lnTo>
                    <a:pt x="116835" y="79274"/>
                  </a:lnTo>
                  <a:lnTo>
                    <a:pt x="116354" y="80641"/>
                  </a:lnTo>
                  <a:lnTo>
                    <a:pt x="115848" y="82008"/>
                  </a:lnTo>
                  <a:lnTo>
                    <a:pt x="115291" y="83349"/>
                  </a:lnTo>
                  <a:lnTo>
                    <a:pt x="114708" y="84690"/>
                  </a:lnTo>
                  <a:lnTo>
                    <a:pt x="114075" y="86032"/>
                  </a:lnTo>
                  <a:lnTo>
                    <a:pt x="113443" y="87298"/>
                  </a:lnTo>
                  <a:lnTo>
                    <a:pt x="112759" y="88588"/>
                  </a:lnTo>
                  <a:lnTo>
                    <a:pt x="112050" y="89879"/>
                  </a:lnTo>
                  <a:lnTo>
                    <a:pt x="111291" y="91094"/>
                  </a:lnTo>
                  <a:lnTo>
                    <a:pt x="110556" y="92334"/>
                  </a:lnTo>
                  <a:lnTo>
                    <a:pt x="109746" y="93549"/>
                  </a:lnTo>
                  <a:lnTo>
                    <a:pt x="108936" y="94739"/>
                  </a:lnTo>
                  <a:lnTo>
                    <a:pt x="108101" y="95878"/>
                  </a:lnTo>
                  <a:lnTo>
                    <a:pt x="107189" y="97042"/>
                  </a:lnTo>
                  <a:lnTo>
                    <a:pt x="106278" y="98156"/>
                  </a:lnTo>
                  <a:lnTo>
                    <a:pt x="105392" y="99270"/>
                  </a:lnTo>
                  <a:lnTo>
                    <a:pt x="104430" y="100333"/>
                  </a:lnTo>
                  <a:lnTo>
                    <a:pt x="103417" y="101396"/>
                  </a:lnTo>
                  <a:lnTo>
                    <a:pt x="102430" y="102408"/>
                  </a:lnTo>
                  <a:lnTo>
                    <a:pt x="101392" y="103446"/>
                  </a:lnTo>
                  <a:lnTo>
                    <a:pt x="100329" y="104408"/>
                  </a:lnTo>
                  <a:lnTo>
                    <a:pt x="99265" y="105370"/>
                  </a:lnTo>
                  <a:lnTo>
                    <a:pt x="98177" y="106281"/>
                  </a:lnTo>
                  <a:lnTo>
                    <a:pt x="97037" y="107192"/>
                  </a:lnTo>
                  <a:lnTo>
                    <a:pt x="95898" y="108078"/>
                  </a:lnTo>
                  <a:lnTo>
                    <a:pt x="94734" y="108913"/>
                  </a:lnTo>
                  <a:lnTo>
                    <a:pt x="93544" y="109774"/>
                  </a:lnTo>
                  <a:lnTo>
                    <a:pt x="92354" y="110558"/>
                  </a:lnTo>
                  <a:lnTo>
                    <a:pt x="91113" y="111318"/>
                  </a:lnTo>
                  <a:lnTo>
                    <a:pt x="89873" y="112026"/>
                  </a:lnTo>
                  <a:lnTo>
                    <a:pt x="88607" y="112761"/>
                  </a:lnTo>
                  <a:lnTo>
                    <a:pt x="87316" y="113444"/>
                  </a:lnTo>
                  <a:lnTo>
                    <a:pt x="86025" y="114077"/>
                  </a:lnTo>
                  <a:lnTo>
                    <a:pt x="84708" y="114684"/>
                  </a:lnTo>
                  <a:lnTo>
                    <a:pt x="83367" y="115266"/>
                  </a:lnTo>
                  <a:lnTo>
                    <a:pt x="82000" y="115823"/>
                  </a:lnTo>
                  <a:lnTo>
                    <a:pt x="80607" y="116355"/>
                  </a:lnTo>
                  <a:lnTo>
                    <a:pt x="79240" y="116836"/>
                  </a:lnTo>
                  <a:lnTo>
                    <a:pt x="77848" y="117291"/>
                  </a:lnTo>
                  <a:lnTo>
                    <a:pt x="76430" y="117721"/>
                  </a:lnTo>
                  <a:lnTo>
                    <a:pt x="74987" y="118101"/>
                  </a:lnTo>
                  <a:lnTo>
                    <a:pt x="73569" y="118456"/>
                  </a:lnTo>
                  <a:lnTo>
                    <a:pt x="72101" y="118785"/>
                  </a:lnTo>
                  <a:lnTo>
                    <a:pt x="70607" y="119063"/>
                  </a:lnTo>
                  <a:lnTo>
                    <a:pt x="69139" y="119291"/>
                  </a:lnTo>
                  <a:lnTo>
                    <a:pt x="67645" y="119493"/>
                  </a:lnTo>
                  <a:lnTo>
                    <a:pt x="66151" y="119670"/>
                  </a:lnTo>
                  <a:lnTo>
                    <a:pt x="64632" y="119822"/>
                  </a:lnTo>
                  <a:lnTo>
                    <a:pt x="63088" y="119898"/>
                  </a:lnTo>
                  <a:lnTo>
                    <a:pt x="61544" y="119974"/>
                  </a:lnTo>
                  <a:lnTo>
                    <a:pt x="60000" y="120000"/>
                  </a:lnTo>
                  <a:lnTo>
                    <a:pt x="58455" y="119974"/>
                  </a:lnTo>
                  <a:lnTo>
                    <a:pt x="56936" y="119898"/>
                  </a:lnTo>
                  <a:lnTo>
                    <a:pt x="55392" y="119822"/>
                  </a:lnTo>
                  <a:lnTo>
                    <a:pt x="53873" y="119670"/>
                  </a:lnTo>
                  <a:lnTo>
                    <a:pt x="52354" y="119493"/>
                  </a:lnTo>
                  <a:lnTo>
                    <a:pt x="50860" y="119291"/>
                  </a:lnTo>
                  <a:lnTo>
                    <a:pt x="49392" y="119063"/>
                  </a:lnTo>
                  <a:lnTo>
                    <a:pt x="47924" y="118785"/>
                  </a:lnTo>
                  <a:lnTo>
                    <a:pt x="46455" y="118456"/>
                  </a:lnTo>
                  <a:lnTo>
                    <a:pt x="45012" y="118101"/>
                  </a:lnTo>
                  <a:lnTo>
                    <a:pt x="43569" y="117721"/>
                  </a:lnTo>
                  <a:lnTo>
                    <a:pt x="42177" y="117291"/>
                  </a:lnTo>
                  <a:lnTo>
                    <a:pt x="40784" y="116836"/>
                  </a:lnTo>
                  <a:lnTo>
                    <a:pt x="39392" y="116355"/>
                  </a:lnTo>
                  <a:lnTo>
                    <a:pt x="38000" y="115823"/>
                  </a:lnTo>
                  <a:lnTo>
                    <a:pt x="36658" y="115266"/>
                  </a:lnTo>
                  <a:lnTo>
                    <a:pt x="35316" y="114684"/>
                  </a:lnTo>
                  <a:lnTo>
                    <a:pt x="34025" y="114077"/>
                  </a:lnTo>
                  <a:lnTo>
                    <a:pt x="32708" y="113444"/>
                  </a:lnTo>
                  <a:lnTo>
                    <a:pt x="31417" y="112761"/>
                  </a:lnTo>
                  <a:lnTo>
                    <a:pt x="30151" y="112026"/>
                  </a:lnTo>
                  <a:lnTo>
                    <a:pt x="28911" y="111318"/>
                  </a:lnTo>
                  <a:lnTo>
                    <a:pt x="27696" y="110558"/>
                  </a:lnTo>
                  <a:lnTo>
                    <a:pt x="26455" y="109774"/>
                  </a:lnTo>
                  <a:lnTo>
                    <a:pt x="25291" y="108913"/>
                  </a:lnTo>
                  <a:lnTo>
                    <a:pt x="24126" y="108078"/>
                  </a:lnTo>
                  <a:lnTo>
                    <a:pt x="22987" y="107192"/>
                  </a:lnTo>
                  <a:lnTo>
                    <a:pt x="21848" y="106281"/>
                  </a:lnTo>
                  <a:lnTo>
                    <a:pt x="20734" y="105370"/>
                  </a:lnTo>
                  <a:lnTo>
                    <a:pt x="19670" y="104408"/>
                  </a:lnTo>
                  <a:lnTo>
                    <a:pt x="18607" y="103446"/>
                  </a:lnTo>
                  <a:lnTo>
                    <a:pt x="17594" y="102408"/>
                  </a:lnTo>
                  <a:lnTo>
                    <a:pt x="16607" y="101396"/>
                  </a:lnTo>
                  <a:lnTo>
                    <a:pt x="15620" y="100333"/>
                  </a:lnTo>
                  <a:lnTo>
                    <a:pt x="14658" y="99270"/>
                  </a:lnTo>
                  <a:lnTo>
                    <a:pt x="13721" y="98156"/>
                  </a:lnTo>
                  <a:lnTo>
                    <a:pt x="12810" y="97042"/>
                  </a:lnTo>
                  <a:lnTo>
                    <a:pt x="11924" y="95878"/>
                  </a:lnTo>
                  <a:lnTo>
                    <a:pt x="11088" y="94739"/>
                  </a:lnTo>
                  <a:lnTo>
                    <a:pt x="10278" y="93549"/>
                  </a:lnTo>
                  <a:lnTo>
                    <a:pt x="9493" y="92334"/>
                  </a:lnTo>
                  <a:lnTo>
                    <a:pt x="8708" y="91094"/>
                  </a:lnTo>
                  <a:lnTo>
                    <a:pt x="7974" y="89879"/>
                  </a:lnTo>
                  <a:lnTo>
                    <a:pt x="7265" y="88588"/>
                  </a:lnTo>
                  <a:lnTo>
                    <a:pt x="6556" y="87298"/>
                  </a:lnTo>
                  <a:lnTo>
                    <a:pt x="5924" y="86032"/>
                  </a:lnTo>
                  <a:lnTo>
                    <a:pt x="5316" y="84690"/>
                  </a:lnTo>
                  <a:lnTo>
                    <a:pt x="4734" y="83349"/>
                  </a:lnTo>
                  <a:lnTo>
                    <a:pt x="4177" y="82008"/>
                  </a:lnTo>
                  <a:lnTo>
                    <a:pt x="3645" y="80641"/>
                  </a:lnTo>
                  <a:lnTo>
                    <a:pt x="3164" y="79274"/>
                  </a:lnTo>
                  <a:lnTo>
                    <a:pt x="2708" y="77831"/>
                  </a:lnTo>
                  <a:lnTo>
                    <a:pt x="2278" y="76439"/>
                  </a:lnTo>
                  <a:lnTo>
                    <a:pt x="1898" y="74996"/>
                  </a:lnTo>
                  <a:lnTo>
                    <a:pt x="1544" y="73554"/>
                  </a:lnTo>
                  <a:lnTo>
                    <a:pt x="1240" y="72086"/>
                  </a:lnTo>
                  <a:lnTo>
                    <a:pt x="936" y="70618"/>
                  </a:lnTo>
                  <a:lnTo>
                    <a:pt x="708" y="69149"/>
                  </a:lnTo>
                  <a:lnTo>
                    <a:pt x="506" y="67656"/>
                  </a:lnTo>
                  <a:lnTo>
                    <a:pt x="329" y="66137"/>
                  </a:lnTo>
                  <a:lnTo>
                    <a:pt x="177" y="64619"/>
                  </a:lnTo>
                  <a:lnTo>
                    <a:pt x="101" y="63100"/>
                  </a:lnTo>
                  <a:lnTo>
                    <a:pt x="25" y="61556"/>
                  </a:lnTo>
                  <a:lnTo>
                    <a:pt x="0" y="60012"/>
                  </a:lnTo>
                  <a:lnTo>
                    <a:pt x="25" y="58468"/>
                  </a:lnTo>
                  <a:lnTo>
                    <a:pt x="101" y="56924"/>
                  </a:lnTo>
                  <a:lnTo>
                    <a:pt x="177" y="55406"/>
                  </a:lnTo>
                  <a:lnTo>
                    <a:pt x="329" y="53887"/>
                  </a:lnTo>
                  <a:lnTo>
                    <a:pt x="506" y="52368"/>
                  </a:lnTo>
                  <a:lnTo>
                    <a:pt x="708" y="50900"/>
                  </a:lnTo>
                  <a:lnTo>
                    <a:pt x="936" y="49407"/>
                  </a:lnTo>
                  <a:lnTo>
                    <a:pt x="1240" y="47939"/>
                  </a:lnTo>
                  <a:lnTo>
                    <a:pt x="1544" y="46496"/>
                  </a:lnTo>
                  <a:lnTo>
                    <a:pt x="1898" y="45028"/>
                  </a:lnTo>
                  <a:lnTo>
                    <a:pt x="2278" y="43611"/>
                  </a:lnTo>
                  <a:lnTo>
                    <a:pt x="2708" y="42193"/>
                  </a:lnTo>
                  <a:lnTo>
                    <a:pt x="3164" y="40776"/>
                  </a:lnTo>
                  <a:lnTo>
                    <a:pt x="3645" y="39409"/>
                  </a:lnTo>
                  <a:lnTo>
                    <a:pt x="4177" y="38042"/>
                  </a:lnTo>
                  <a:lnTo>
                    <a:pt x="4734" y="36701"/>
                  </a:lnTo>
                  <a:lnTo>
                    <a:pt x="5316" y="35359"/>
                  </a:lnTo>
                  <a:lnTo>
                    <a:pt x="5924" y="34018"/>
                  </a:lnTo>
                  <a:lnTo>
                    <a:pt x="6556" y="32727"/>
                  </a:lnTo>
                  <a:lnTo>
                    <a:pt x="7265" y="31436"/>
                  </a:lnTo>
                  <a:lnTo>
                    <a:pt x="7974" y="30145"/>
                  </a:lnTo>
                  <a:lnTo>
                    <a:pt x="8708" y="28930"/>
                  </a:lnTo>
                  <a:lnTo>
                    <a:pt x="9493" y="27715"/>
                  </a:lnTo>
                  <a:lnTo>
                    <a:pt x="10278" y="26475"/>
                  </a:lnTo>
                  <a:lnTo>
                    <a:pt x="11088" y="25285"/>
                  </a:lnTo>
                  <a:lnTo>
                    <a:pt x="11924" y="24146"/>
                  </a:lnTo>
                  <a:lnTo>
                    <a:pt x="12810" y="22982"/>
                  </a:lnTo>
                  <a:lnTo>
                    <a:pt x="13721" y="21868"/>
                  </a:lnTo>
                  <a:lnTo>
                    <a:pt x="14658" y="20755"/>
                  </a:lnTo>
                  <a:lnTo>
                    <a:pt x="15620" y="19692"/>
                  </a:lnTo>
                  <a:lnTo>
                    <a:pt x="16607" y="18628"/>
                  </a:lnTo>
                  <a:lnTo>
                    <a:pt x="17594" y="17616"/>
                  </a:lnTo>
                  <a:lnTo>
                    <a:pt x="18607" y="16604"/>
                  </a:lnTo>
                  <a:lnTo>
                    <a:pt x="19670" y="15642"/>
                  </a:lnTo>
                  <a:lnTo>
                    <a:pt x="20734" y="14680"/>
                  </a:lnTo>
                  <a:lnTo>
                    <a:pt x="21848" y="13743"/>
                  </a:lnTo>
                  <a:lnTo>
                    <a:pt x="22987" y="12832"/>
                  </a:lnTo>
                  <a:lnTo>
                    <a:pt x="24126" y="11972"/>
                  </a:lnTo>
                  <a:lnTo>
                    <a:pt x="25291" y="11111"/>
                  </a:lnTo>
                  <a:lnTo>
                    <a:pt x="26455" y="10276"/>
                  </a:lnTo>
                  <a:lnTo>
                    <a:pt x="27696" y="9491"/>
                  </a:lnTo>
                  <a:lnTo>
                    <a:pt x="28911" y="8732"/>
                  </a:lnTo>
                  <a:lnTo>
                    <a:pt x="30151" y="7998"/>
                  </a:lnTo>
                  <a:lnTo>
                    <a:pt x="31417" y="7264"/>
                  </a:lnTo>
                  <a:lnTo>
                    <a:pt x="32708" y="6606"/>
                  </a:lnTo>
                  <a:lnTo>
                    <a:pt x="34025" y="5948"/>
                  </a:lnTo>
                  <a:lnTo>
                    <a:pt x="35316" y="5340"/>
                  </a:lnTo>
                  <a:lnTo>
                    <a:pt x="36658" y="4758"/>
                  </a:lnTo>
                  <a:lnTo>
                    <a:pt x="38000" y="4201"/>
                  </a:lnTo>
                  <a:lnTo>
                    <a:pt x="39392" y="3670"/>
                  </a:lnTo>
                  <a:lnTo>
                    <a:pt x="40784" y="3189"/>
                  </a:lnTo>
                  <a:lnTo>
                    <a:pt x="42177" y="2758"/>
                  </a:lnTo>
                  <a:lnTo>
                    <a:pt x="43569" y="2303"/>
                  </a:lnTo>
                  <a:lnTo>
                    <a:pt x="45012" y="1923"/>
                  </a:lnTo>
                  <a:lnTo>
                    <a:pt x="46455" y="1569"/>
                  </a:lnTo>
                  <a:lnTo>
                    <a:pt x="47924" y="1265"/>
                  </a:lnTo>
                  <a:lnTo>
                    <a:pt x="49392" y="961"/>
                  </a:lnTo>
                  <a:lnTo>
                    <a:pt x="50860" y="734"/>
                  </a:lnTo>
                  <a:lnTo>
                    <a:pt x="52354" y="531"/>
                  </a:lnTo>
                  <a:lnTo>
                    <a:pt x="53873" y="354"/>
                  </a:lnTo>
                  <a:lnTo>
                    <a:pt x="55392" y="202"/>
                  </a:lnTo>
                  <a:lnTo>
                    <a:pt x="56936" y="126"/>
                  </a:lnTo>
                  <a:lnTo>
                    <a:pt x="58455" y="75"/>
                  </a:lnTo>
                  <a:lnTo>
                    <a:pt x="60000" y="25"/>
                  </a:lnTo>
                  <a:lnTo>
                    <a:pt x="60000" y="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593" name="Shape 593"/>
            <p:cNvSpPr/>
            <p:nvPr/>
          </p:nvSpPr>
          <p:spPr>
            <a:xfrm>
              <a:off x="1632" y="1249"/>
              <a:ext cx="2700" cy="2700"/>
            </a:xfrm>
            <a:custGeom>
              <a:avLst/>
              <a:gdLst/>
              <a:ahLst/>
              <a:cxnLst/>
              <a:rect l="0" t="0" r="0" b="0"/>
              <a:pathLst>
                <a:path w="120000" h="120000" extrusionOk="0">
                  <a:moveTo>
                    <a:pt x="60000" y="119977"/>
                  </a:moveTo>
                  <a:lnTo>
                    <a:pt x="58462" y="119977"/>
                  </a:lnTo>
                  <a:lnTo>
                    <a:pt x="56924" y="119931"/>
                  </a:lnTo>
                  <a:lnTo>
                    <a:pt x="55409" y="119839"/>
                  </a:lnTo>
                  <a:lnTo>
                    <a:pt x="53871" y="119678"/>
                  </a:lnTo>
                  <a:lnTo>
                    <a:pt x="52356" y="119517"/>
                  </a:lnTo>
                  <a:lnTo>
                    <a:pt x="50887" y="119311"/>
                  </a:lnTo>
                  <a:lnTo>
                    <a:pt x="49395" y="119081"/>
                  </a:lnTo>
                  <a:lnTo>
                    <a:pt x="47926" y="118783"/>
                  </a:lnTo>
                  <a:lnTo>
                    <a:pt x="46457" y="118462"/>
                  </a:lnTo>
                  <a:lnTo>
                    <a:pt x="45011" y="118117"/>
                  </a:lnTo>
                  <a:lnTo>
                    <a:pt x="43588" y="117727"/>
                  </a:lnTo>
                  <a:lnTo>
                    <a:pt x="42188" y="117314"/>
                  </a:lnTo>
                  <a:lnTo>
                    <a:pt x="40765" y="116855"/>
                  </a:lnTo>
                  <a:lnTo>
                    <a:pt x="39364" y="116350"/>
                  </a:lnTo>
                  <a:lnTo>
                    <a:pt x="38033" y="115845"/>
                  </a:lnTo>
                  <a:lnTo>
                    <a:pt x="36656" y="115294"/>
                  </a:lnTo>
                  <a:lnTo>
                    <a:pt x="35325" y="114720"/>
                  </a:lnTo>
                  <a:lnTo>
                    <a:pt x="34016" y="114078"/>
                  </a:lnTo>
                  <a:lnTo>
                    <a:pt x="32708" y="113435"/>
                  </a:lnTo>
                  <a:lnTo>
                    <a:pt x="31423" y="112746"/>
                  </a:lnTo>
                  <a:lnTo>
                    <a:pt x="30137" y="112035"/>
                  </a:lnTo>
                  <a:lnTo>
                    <a:pt x="28898" y="111300"/>
                  </a:lnTo>
                  <a:lnTo>
                    <a:pt x="27681" y="110543"/>
                  </a:lnTo>
                  <a:lnTo>
                    <a:pt x="26465" y="109739"/>
                  </a:lnTo>
                  <a:lnTo>
                    <a:pt x="25271" y="108913"/>
                  </a:lnTo>
                  <a:lnTo>
                    <a:pt x="24123" y="108087"/>
                  </a:lnTo>
                  <a:lnTo>
                    <a:pt x="22976" y="107214"/>
                  </a:lnTo>
                  <a:lnTo>
                    <a:pt x="21851" y="106296"/>
                  </a:lnTo>
                  <a:lnTo>
                    <a:pt x="20749" y="105378"/>
                  </a:lnTo>
                  <a:lnTo>
                    <a:pt x="19671" y="104391"/>
                  </a:lnTo>
                  <a:lnTo>
                    <a:pt x="18615" y="103427"/>
                  </a:lnTo>
                  <a:lnTo>
                    <a:pt x="17582" y="102417"/>
                  </a:lnTo>
                  <a:lnTo>
                    <a:pt x="16572" y="101384"/>
                  </a:lnTo>
                  <a:lnTo>
                    <a:pt x="15608" y="100328"/>
                  </a:lnTo>
                  <a:lnTo>
                    <a:pt x="14644" y="99273"/>
                  </a:lnTo>
                  <a:lnTo>
                    <a:pt x="13726" y="98171"/>
                  </a:lnTo>
                  <a:lnTo>
                    <a:pt x="12807" y="97046"/>
                  </a:lnTo>
                  <a:lnTo>
                    <a:pt x="11935" y="95876"/>
                  </a:lnTo>
                  <a:lnTo>
                    <a:pt x="11086" y="94728"/>
                  </a:lnTo>
                  <a:lnTo>
                    <a:pt x="10260" y="93534"/>
                  </a:lnTo>
                  <a:lnTo>
                    <a:pt x="9456" y="92341"/>
                  </a:lnTo>
                  <a:lnTo>
                    <a:pt x="8699" y="91101"/>
                  </a:lnTo>
                  <a:lnTo>
                    <a:pt x="7964" y="89862"/>
                  </a:lnTo>
                  <a:lnTo>
                    <a:pt x="7253" y="88599"/>
                  </a:lnTo>
                  <a:lnTo>
                    <a:pt x="6587" y="87314"/>
                  </a:lnTo>
                  <a:lnTo>
                    <a:pt x="5921" y="86006"/>
                  </a:lnTo>
                  <a:lnTo>
                    <a:pt x="5325" y="84674"/>
                  </a:lnTo>
                  <a:lnTo>
                    <a:pt x="4728" y="83343"/>
                  </a:lnTo>
                  <a:lnTo>
                    <a:pt x="4177" y="82012"/>
                  </a:lnTo>
                  <a:lnTo>
                    <a:pt x="3649" y="80635"/>
                  </a:lnTo>
                  <a:lnTo>
                    <a:pt x="3144" y="79234"/>
                  </a:lnTo>
                  <a:lnTo>
                    <a:pt x="2708" y="77834"/>
                  </a:lnTo>
                  <a:lnTo>
                    <a:pt x="2272" y="76434"/>
                  </a:lnTo>
                  <a:lnTo>
                    <a:pt x="1905" y="74988"/>
                  </a:lnTo>
                  <a:lnTo>
                    <a:pt x="1537" y="73542"/>
                  </a:lnTo>
                  <a:lnTo>
                    <a:pt x="1216" y="72096"/>
                  </a:lnTo>
                  <a:lnTo>
                    <a:pt x="941" y="70604"/>
                  </a:lnTo>
                  <a:lnTo>
                    <a:pt x="688" y="69135"/>
                  </a:lnTo>
                  <a:lnTo>
                    <a:pt x="482" y="67643"/>
                  </a:lnTo>
                  <a:lnTo>
                    <a:pt x="321" y="66128"/>
                  </a:lnTo>
                  <a:lnTo>
                    <a:pt x="183" y="64613"/>
                  </a:lnTo>
                  <a:lnTo>
                    <a:pt x="68" y="63098"/>
                  </a:lnTo>
                  <a:lnTo>
                    <a:pt x="22" y="61560"/>
                  </a:lnTo>
                  <a:lnTo>
                    <a:pt x="0" y="60000"/>
                  </a:lnTo>
                  <a:lnTo>
                    <a:pt x="22" y="58439"/>
                  </a:lnTo>
                  <a:lnTo>
                    <a:pt x="68" y="56901"/>
                  </a:lnTo>
                  <a:lnTo>
                    <a:pt x="183" y="55386"/>
                  </a:lnTo>
                  <a:lnTo>
                    <a:pt x="321" y="53871"/>
                  </a:lnTo>
                  <a:lnTo>
                    <a:pt x="482" y="52356"/>
                  </a:lnTo>
                  <a:lnTo>
                    <a:pt x="688" y="50887"/>
                  </a:lnTo>
                  <a:lnTo>
                    <a:pt x="941" y="49395"/>
                  </a:lnTo>
                  <a:lnTo>
                    <a:pt x="1216" y="47926"/>
                  </a:lnTo>
                  <a:lnTo>
                    <a:pt x="1537" y="46457"/>
                  </a:lnTo>
                  <a:lnTo>
                    <a:pt x="1905" y="45011"/>
                  </a:lnTo>
                  <a:lnTo>
                    <a:pt x="2272" y="43588"/>
                  </a:lnTo>
                  <a:lnTo>
                    <a:pt x="2708" y="42188"/>
                  </a:lnTo>
                  <a:lnTo>
                    <a:pt x="3144" y="40788"/>
                  </a:lnTo>
                  <a:lnTo>
                    <a:pt x="3649" y="39387"/>
                  </a:lnTo>
                  <a:lnTo>
                    <a:pt x="4177" y="38010"/>
                  </a:lnTo>
                  <a:lnTo>
                    <a:pt x="4728" y="36656"/>
                  </a:lnTo>
                  <a:lnTo>
                    <a:pt x="5325" y="35325"/>
                  </a:lnTo>
                  <a:lnTo>
                    <a:pt x="5921" y="34016"/>
                  </a:lnTo>
                  <a:lnTo>
                    <a:pt x="6587" y="32685"/>
                  </a:lnTo>
                  <a:lnTo>
                    <a:pt x="7253" y="31423"/>
                  </a:lnTo>
                  <a:lnTo>
                    <a:pt x="7964" y="30137"/>
                  </a:lnTo>
                  <a:lnTo>
                    <a:pt x="8699" y="28898"/>
                  </a:lnTo>
                  <a:lnTo>
                    <a:pt x="9456" y="27658"/>
                  </a:lnTo>
                  <a:lnTo>
                    <a:pt x="10260" y="26465"/>
                  </a:lnTo>
                  <a:lnTo>
                    <a:pt x="11086" y="25294"/>
                  </a:lnTo>
                  <a:lnTo>
                    <a:pt x="11935" y="24123"/>
                  </a:lnTo>
                  <a:lnTo>
                    <a:pt x="12807" y="22953"/>
                  </a:lnTo>
                  <a:lnTo>
                    <a:pt x="13726" y="21851"/>
                  </a:lnTo>
                  <a:lnTo>
                    <a:pt x="14644" y="20726"/>
                  </a:lnTo>
                  <a:lnTo>
                    <a:pt x="15608" y="19671"/>
                  </a:lnTo>
                  <a:lnTo>
                    <a:pt x="16572" y="18615"/>
                  </a:lnTo>
                  <a:lnTo>
                    <a:pt x="17582" y="17582"/>
                  </a:lnTo>
                  <a:lnTo>
                    <a:pt x="18615" y="16572"/>
                  </a:lnTo>
                  <a:lnTo>
                    <a:pt x="19671" y="15608"/>
                  </a:lnTo>
                  <a:lnTo>
                    <a:pt x="20749" y="14621"/>
                  </a:lnTo>
                  <a:lnTo>
                    <a:pt x="21851" y="13703"/>
                  </a:lnTo>
                  <a:lnTo>
                    <a:pt x="22976" y="12807"/>
                  </a:lnTo>
                  <a:lnTo>
                    <a:pt x="24123" y="11935"/>
                  </a:lnTo>
                  <a:lnTo>
                    <a:pt x="25271" y="11086"/>
                  </a:lnTo>
                  <a:lnTo>
                    <a:pt x="26465" y="10260"/>
                  </a:lnTo>
                  <a:lnTo>
                    <a:pt x="27681" y="9479"/>
                  </a:lnTo>
                  <a:lnTo>
                    <a:pt x="28898" y="8699"/>
                  </a:lnTo>
                  <a:lnTo>
                    <a:pt x="30137" y="7964"/>
                  </a:lnTo>
                  <a:lnTo>
                    <a:pt x="31423" y="7253"/>
                  </a:lnTo>
                  <a:lnTo>
                    <a:pt x="32708" y="6564"/>
                  </a:lnTo>
                  <a:lnTo>
                    <a:pt x="34016" y="5921"/>
                  </a:lnTo>
                  <a:lnTo>
                    <a:pt x="35325" y="5302"/>
                  </a:lnTo>
                  <a:lnTo>
                    <a:pt x="36656" y="4705"/>
                  </a:lnTo>
                  <a:lnTo>
                    <a:pt x="38033" y="4154"/>
                  </a:lnTo>
                  <a:lnTo>
                    <a:pt x="39364" y="3649"/>
                  </a:lnTo>
                  <a:lnTo>
                    <a:pt x="40765" y="3144"/>
                  </a:lnTo>
                  <a:lnTo>
                    <a:pt x="42188" y="2708"/>
                  </a:lnTo>
                  <a:lnTo>
                    <a:pt x="43588" y="2272"/>
                  </a:lnTo>
                  <a:lnTo>
                    <a:pt x="45011" y="1882"/>
                  </a:lnTo>
                  <a:lnTo>
                    <a:pt x="46457" y="1537"/>
                  </a:lnTo>
                  <a:lnTo>
                    <a:pt x="47926" y="1216"/>
                  </a:lnTo>
                  <a:lnTo>
                    <a:pt x="49395" y="918"/>
                  </a:lnTo>
                  <a:lnTo>
                    <a:pt x="50887" y="688"/>
                  </a:lnTo>
                  <a:lnTo>
                    <a:pt x="52356" y="482"/>
                  </a:lnTo>
                  <a:lnTo>
                    <a:pt x="53871" y="321"/>
                  </a:lnTo>
                  <a:lnTo>
                    <a:pt x="55409" y="183"/>
                  </a:lnTo>
                  <a:lnTo>
                    <a:pt x="56924" y="91"/>
                  </a:lnTo>
                  <a:lnTo>
                    <a:pt x="58462" y="22"/>
                  </a:lnTo>
                  <a:lnTo>
                    <a:pt x="60000" y="0"/>
                  </a:lnTo>
                  <a:lnTo>
                    <a:pt x="61560" y="22"/>
                  </a:lnTo>
                  <a:lnTo>
                    <a:pt x="63098" y="91"/>
                  </a:lnTo>
                  <a:lnTo>
                    <a:pt x="64636" y="183"/>
                  </a:lnTo>
                  <a:lnTo>
                    <a:pt x="66128" y="321"/>
                  </a:lnTo>
                  <a:lnTo>
                    <a:pt x="67643" y="482"/>
                  </a:lnTo>
                  <a:lnTo>
                    <a:pt x="69158" y="688"/>
                  </a:lnTo>
                  <a:lnTo>
                    <a:pt x="70627" y="918"/>
                  </a:lnTo>
                  <a:lnTo>
                    <a:pt x="72073" y="1216"/>
                  </a:lnTo>
                  <a:lnTo>
                    <a:pt x="73565" y="1537"/>
                  </a:lnTo>
                  <a:lnTo>
                    <a:pt x="74988" y="1882"/>
                  </a:lnTo>
                  <a:lnTo>
                    <a:pt x="76411" y="2272"/>
                  </a:lnTo>
                  <a:lnTo>
                    <a:pt x="77857" y="2708"/>
                  </a:lnTo>
                  <a:lnTo>
                    <a:pt x="79257" y="3144"/>
                  </a:lnTo>
                  <a:lnTo>
                    <a:pt x="80635" y="3649"/>
                  </a:lnTo>
                  <a:lnTo>
                    <a:pt x="82012" y="4154"/>
                  </a:lnTo>
                  <a:lnTo>
                    <a:pt x="83343" y="4705"/>
                  </a:lnTo>
                  <a:lnTo>
                    <a:pt x="84697" y="5302"/>
                  </a:lnTo>
                  <a:lnTo>
                    <a:pt x="86029" y="5921"/>
                  </a:lnTo>
                  <a:lnTo>
                    <a:pt x="87314" y="6564"/>
                  </a:lnTo>
                  <a:lnTo>
                    <a:pt x="88622" y="7253"/>
                  </a:lnTo>
                  <a:lnTo>
                    <a:pt x="89862" y="7964"/>
                  </a:lnTo>
                  <a:lnTo>
                    <a:pt x="91124" y="8699"/>
                  </a:lnTo>
                  <a:lnTo>
                    <a:pt x="92341" y="9479"/>
                  </a:lnTo>
                  <a:lnTo>
                    <a:pt x="93557" y="10260"/>
                  </a:lnTo>
                  <a:lnTo>
                    <a:pt x="94751" y="11086"/>
                  </a:lnTo>
                  <a:lnTo>
                    <a:pt x="95899" y="11935"/>
                  </a:lnTo>
                  <a:lnTo>
                    <a:pt x="97046" y="12807"/>
                  </a:lnTo>
                  <a:lnTo>
                    <a:pt x="98148" y="13703"/>
                  </a:lnTo>
                  <a:lnTo>
                    <a:pt x="99273" y="14621"/>
                  </a:lnTo>
                  <a:lnTo>
                    <a:pt x="100351" y="15608"/>
                  </a:lnTo>
                  <a:lnTo>
                    <a:pt x="101407" y="16572"/>
                  </a:lnTo>
                  <a:lnTo>
                    <a:pt x="102440" y="17582"/>
                  </a:lnTo>
                  <a:lnTo>
                    <a:pt x="103450" y="18615"/>
                  </a:lnTo>
                  <a:lnTo>
                    <a:pt x="104414" y="19671"/>
                  </a:lnTo>
                  <a:lnTo>
                    <a:pt x="105378" y="20726"/>
                  </a:lnTo>
                  <a:lnTo>
                    <a:pt x="106296" y="21851"/>
                  </a:lnTo>
                  <a:lnTo>
                    <a:pt x="107192" y="22953"/>
                  </a:lnTo>
                  <a:lnTo>
                    <a:pt x="108064" y="24123"/>
                  </a:lnTo>
                  <a:lnTo>
                    <a:pt x="108936" y="25294"/>
                  </a:lnTo>
                  <a:lnTo>
                    <a:pt x="109762" y="26465"/>
                  </a:lnTo>
                  <a:lnTo>
                    <a:pt x="110566" y="27658"/>
                  </a:lnTo>
                  <a:lnTo>
                    <a:pt x="111323" y="28898"/>
                  </a:lnTo>
                  <a:lnTo>
                    <a:pt x="112058" y="30137"/>
                  </a:lnTo>
                  <a:lnTo>
                    <a:pt x="112746" y="31423"/>
                  </a:lnTo>
                  <a:lnTo>
                    <a:pt x="113435" y="32685"/>
                  </a:lnTo>
                  <a:lnTo>
                    <a:pt x="114100" y="34016"/>
                  </a:lnTo>
                  <a:lnTo>
                    <a:pt x="114720" y="35325"/>
                  </a:lnTo>
                  <a:lnTo>
                    <a:pt x="115294" y="36656"/>
                  </a:lnTo>
                  <a:lnTo>
                    <a:pt x="115845" y="38010"/>
                  </a:lnTo>
                  <a:lnTo>
                    <a:pt x="116373" y="39387"/>
                  </a:lnTo>
                  <a:lnTo>
                    <a:pt x="116855" y="40788"/>
                  </a:lnTo>
                  <a:lnTo>
                    <a:pt x="117291" y="42188"/>
                  </a:lnTo>
                  <a:lnTo>
                    <a:pt x="117727" y="43588"/>
                  </a:lnTo>
                  <a:lnTo>
                    <a:pt x="118117" y="45011"/>
                  </a:lnTo>
                  <a:lnTo>
                    <a:pt x="118462" y="46457"/>
                  </a:lnTo>
                  <a:lnTo>
                    <a:pt x="118783" y="47926"/>
                  </a:lnTo>
                  <a:lnTo>
                    <a:pt x="119081" y="49395"/>
                  </a:lnTo>
                  <a:lnTo>
                    <a:pt x="119311" y="50887"/>
                  </a:lnTo>
                  <a:lnTo>
                    <a:pt x="119517" y="52356"/>
                  </a:lnTo>
                  <a:lnTo>
                    <a:pt x="119701" y="53871"/>
                  </a:lnTo>
                  <a:lnTo>
                    <a:pt x="119839" y="55386"/>
                  </a:lnTo>
                  <a:lnTo>
                    <a:pt x="119931" y="56901"/>
                  </a:lnTo>
                  <a:lnTo>
                    <a:pt x="120000" y="58439"/>
                  </a:lnTo>
                  <a:lnTo>
                    <a:pt x="120000" y="60000"/>
                  </a:lnTo>
                  <a:lnTo>
                    <a:pt x="120000" y="61560"/>
                  </a:lnTo>
                  <a:lnTo>
                    <a:pt x="119931" y="63098"/>
                  </a:lnTo>
                  <a:lnTo>
                    <a:pt x="119839" y="64613"/>
                  </a:lnTo>
                  <a:lnTo>
                    <a:pt x="119701" y="66128"/>
                  </a:lnTo>
                  <a:lnTo>
                    <a:pt x="119517" y="67643"/>
                  </a:lnTo>
                  <a:lnTo>
                    <a:pt x="119311" y="69135"/>
                  </a:lnTo>
                  <a:lnTo>
                    <a:pt x="119081" y="70604"/>
                  </a:lnTo>
                  <a:lnTo>
                    <a:pt x="118783" y="72096"/>
                  </a:lnTo>
                  <a:lnTo>
                    <a:pt x="118462" y="73542"/>
                  </a:lnTo>
                  <a:lnTo>
                    <a:pt x="118117" y="74988"/>
                  </a:lnTo>
                  <a:lnTo>
                    <a:pt x="117727" y="76434"/>
                  </a:lnTo>
                  <a:lnTo>
                    <a:pt x="117291" y="77834"/>
                  </a:lnTo>
                  <a:lnTo>
                    <a:pt x="116855" y="79234"/>
                  </a:lnTo>
                  <a:lnTo>
                    <a:pt x="116373" y="80635"/>
                  </a:lnTo>
                  <a:lnTo>
                    <a:pt x="115845" y="82012"/>
                  </a:lnTo>
                  <a:lnTo>
                    <a:pt x="115294" y="83343"/>
                  </a:lnTo>
                  <a:lnTo>
                    <a:pt x="114720" y="84674"/>
                  </a:lnTo>
                  <a:lnTo>
                    <a:pt x="114100" y="86006"/>
                  </a:lnTo>
                  <a:lnTo>
                    <a:pt x="113435" y="87314"/>
                  </a:lnTo>
                  <a:lnTo>
                    <a:pt x="112746" y="88599"/>
                  </a:lnTo>
                  <a:lnTo>
                    <a:pt x="112058" y="89862"/>
                  </a:lnTo>
                  <a:lnTo>
                    <a:pt x="111323" y="91101"/>
                  </a:lnTo>
                  <a:lnTo>
                    <a:pt x="110566" y="92341"/>
                  </a:lnTo>
                  <a:lnTo>
                    <a:pt x="109762" y="93534"/>
                  </a:lnTo>
                  <a:lnTo>
                    <a:pt x="108936" y="94728"/>
                  </a:lnTo>
                  <a:lnTo>
                    <a:pt x="108064" y="95876"/>
                  </a:lnTo>
                  <a:lnTo>
                    <a:pt x="107192" y="97046"/>
                  </a:lnTo>
                  <a:lnTo>
                    <a:pt x="106296" y="98171"/>
                  </a:lnTo>
                  <a:lnTo>
                    <a:pt x="105378" y="99273"/>
                  </a:lnTo>
                  <a:lnTo>
                    <a:pt x="104414" y="100328"/>
                  </a:lnTo>
                  <a:lnTo>
                    <a:pt x="103450" y="101384"/>
                  </a:lnTo>
                  <a:lnTo>
                    <a:pt x="102440" y="102417"/>
                  </a:lnTo>
                  <a:lnTo>
                    <a:pt x="101407" y="103427"/>
                  </a:lnTo>
                  <a:lnTo>
                    <a:pt x="100351" y="104391"/>
                  </a:lnTo>
                  <a:lnTo>
                    <a:pt x="99273" y="105378"/>
                  </a:lnTo>
                  <a:lnTo>
                    <a:pt x="98148" y="106296"/>
                  </a:lnTo>
                  <a:lnTo>
                    <a:pt x="97046" y="107214"/>
                  </a:lnTo>
                  <a:lnTo>
                    <a:pt x="95899" y="108087"/>
                  </a:lnTo>
                  <a:lnTo>
                    <a:pt x="94751" y="108913"/>
                  </a:lnTo>
                  <a:lnTo>
                    <a:pt x="93557" y="109739"/>
                  </a:lnTo>
                  <a:lnTo>
                    <a:pt x="92341" y="110543"/>
                  </a:lnTo>
                  <a:lnTo>
                    <a:pt x="91124" y="111300"/>
                  </a:lnTo>
                  <a:lnTo>
                    <a:pt x="89862" y="112035"/>
                  </a:lnTo>
                  <a:lnTo>
                    <a:pt x="88622" y="112746"/>
                  </a:lnTo>
                  <a:lnTo>
                    <a:pt x="87314" y="113435"/>
                  </a:lnTo>
                  <a:lnTo>
                    <a:pt x="86029" y="114078"/>
                  </a:lnTo>
                  <a:lnTo>
                    <a:pt x="84697" y="114720"/>
                  </a:lnTo>
                  <a:lnTo>
                    <a:pt x="83343" y="115294"/>
                  </a:lnTo>
                  <a:lnTo>
                    <a:pt x="82012" y="115845"/>
                  </a:lnTo>
                  <a:lnTo>
                    <a:pt x="80635" y="116350"/>
                  </a:lnTo>
                  <a:lnTo>
                    <a:pt x="79257" y="116855"/>
                  </a:lnTo>
                  <a:lnTo>
                    <a:pt x="77857" y="117314"/>
                  </a:lnTo>
                  <a:lnTo>
                    <a:pt x="76411" y="117727"/>
                  </a:lnTo>
                  <a:lnTo>
                    <a:pt x="74988" y="118117"/>
                  </a:lnTo>
                  <a:lnTo>
                    <a:pt x="73565" y="118462"/>
                  </a:lnTo>
                  <a:lnTo>
                    <a:pt x="72073" y="118783"/>
                  </a:lnTo>
                  <a:lnTo>
                    <a:pt x="70627" y="119081"/>
                  </a:lnTo>
                  <a:lnTo>
                    <a:pt x="69158" y="119311"/>
                  </a:lnTo>
                  <a:lnTo>
                    <a:pt x="67643" y="119517"/>
                  </a:lnTo>
                  <a:lnTo>
                    <a:pt x="66128" y="119678"/>
                  </a:lnTo>
                  <a:lnTo>
                    <a:pt x="64636" y="119839"/>
                  </a:lnTo>
                  <a:lnTo>
                    <a:pt x="63098" y="119931"/>
                  </a:lnTo>
                  <a:lnTo>
                    <a:pt x="61560" y="119977"/>
                  </a:lnTo>
                  <a:lnTo>
                    <a:pt x="60000" y="120000"/>
                  </a:lnTo>
                  <a:lnTo>
                    <a:pt x="60000" y="119977"/>
                  </a:lnTo>
                  <a:close/>
                  <a:moveTo>
                    <a:pt x="25960" y="87658"/>
                  </a:moveTo>
                  <a:lnTo>
                    <a:pt x="26465" y="85730"/>
                  </a:lnTo>
                  <a:lnTo>
                    <a:pt x="26993" y="83802"/>
                  </a:lnTo>
                  <a:lnTo>
                    <a:pt x="27498" y="81943"/>
                  </a:lnTo>
                  <a:lnTo>
                    <a:pt x="28048" y="80175"/>
                  </a:lnTo>
                  <a:lnTo>
                    <a:pt x="28324" y="79303"/>
                  </a:lnTo>
                  <a:lnTo>
                    <a:pt x="28622" y="78431"/>
                  </a:lnTo>
                  <a:lnTo>
                    <a:pt x="28875" y="77605"/>
                  </a:lnTo>
                  <a:lnTo>
                    <a:pt x="29173" y="76778"/>
                  </a:lnTo>
                  <a:lnTo>
                    <a:pt x="29449" y="75975"/>
                  </a:lnTo>
                  <a:lnTo>
                    <a:pt x="29747" y="75172"/>
                  </a:lnTo>
                  <a:lnTo>
                    <a:pt x="30045" y="74414"/>
                  </a:lnTo>
                  <a:lnTo>
                    <a:pt x="30321" y="73680"/>
                  </a:lnTo>
                  <a:lnTo>
                    <a:pt x="30642" y="72968"/>
                  </a:lnTo>
                  <a:lnTo>
                    <a:pt x="30941" y="72257"/>
                  </a:lnTo>
                  <a:lnTo>
                    <a:pt x="31262" y="71568"/>
                  </a:lnTo>
                  <a:lnTo>
                    <a:pt x="31583" y="70902"/>
                  </a:lnTo>
                  <a:lnTo>
                    <a:pt x="31882" y="70260"/>
                  </a:lnTo>
                  <a:lnTo>
                    <a:pt x="32203" y="69617"/>
                  </a:lnTo>
                  <a:lnTo>
                    <a:pt x="32547" y="69043"/>
                  </a:lnTo>
                  <a:lnTo>
                    <a:pt x="32869" y="68469"/>
                  </a:lnTo>
                  <a:lnTo>
                    <a:pt x="33213" y="67918"/>
                  </a:lnTo>
                  <a:lnTo>
                    <a:pt x="33557" y="67390"/>
                  </a:lnTo>
                  <a:lnTo>
                    <a:pt x="33902" y="66885"/>
                  </a:lnTo>
                  <a:lnTo>
                    <a:pt x="34246" y="66403"/>
                  </a:lnTo>
                  <a:lnTo>
                    <a:pt x="34613" y="65944"/>
                  </a:lnTo>
                  <a:lnTo>
                    <a:pt x="34980" y="65531"/>
                  </a:lnTo>
                  <a:lnTo>
                    <a:pt x="35325" y="65141"/>
                  </a:lnTo>
                  <a:lnTo>
                    <a:pt x="35715" y="64774"/>
                  </a:lnTo>
                  <a:lnTo>
                    <a:pt x="36128" y="64361"/>
                  </a:lnTo>
                  <a:lnTo>
                    <a:pt x="36518" y="63970"/>
                  </a:lnTo>
                  <a:lnTo>
                    <a:pt x="36931" y="63626"/>
                  </a:lnTo>
                  <a:lnTo>
                    <a:pt x="37390" y="63282"/>
                  </a:lnTo>
                  <a:lnTo>
                    <a:pt x="37850" y="62960"/>
                  </a:lnTo>
                  <a:lnTo>
                    <a:pt x="38286" y="62639"/>
                  </a:lnTo>
                  <a:lnTo>
                    <a:pt x="38791" y="62387"/>
                  </a:lnTo>
                  <a:lnTo>
                    <a:pt x="39273" y="62111"/>
                  </a:lnTo>
                  <a:lnTo>
                    <a:pt x="39778" y="61905"/>
                  </a:lnTo>
                  <a:lnTo>
                    <a:pt x="40306" y="61698"/>
                  </a:lnTo>
                  <a:lnTo>
                    <a:pt x="40856" y="61537"/>
                  </a:lnTo>
                  <a:lnTo>
                    <a:pt x="41407" y="61377"/>
                  </a:lnTo>
                  <a:lnTo>
                    <a:pt x="41981" y="61262"/>
                  </a:lnTo>
                  <a:lnTo>
                    <a:pt x="42578" y="61193"/>
                  </a:lnTo>
                  <a:lnTo>
                    <a:pt x="43175" y="61147"/>
                  </a:lnTo>
                  <a:lnTo>
                    <a:pt x="43817" y="61124"/>
                  </a:lnTo>
                  <a:lnTo>
                    <a:pt x="44231" y="61124"/>
                  </a:lnTo>
                  <a:lnTo>
                    <a:pt x="44667" y="61147"/>
                  </a:lnTo>
                  <a:lnTo>
                    <a:pt x="45080" y="61193"/>
                  </a:lnTo>
                  <a:lnTo>
                    <a:pt x="45516" y="61239"/>
                  </a:lnTo>
                  <a:lnTo>
                    <a:pt x="45929" y="61331"/>
                  </a:lnTo>
                  <a:lnTo>
                    <a:pt x="46388" y="61469"/>
                  </a:lnTo>
                  <a:lnTo>
                    <a:pt x="46801" y="61583"/>
                  </a:lnTo>
                  <a:lnTo>
                    <a:pt x="47283" y="61767"/>
                  </a:lnTo>
                  <a:lnTo>
                    <a:pt x="47719" y="61996"/>
                  </a:lnTo>
                  <a:lnTo>
                    <a:pt x="48201" y="62226"/>
                  </a:lnTo>
                  <a:lnTo>
                    <a:pt x="48706" y="62524"/>
                  </a:lnTo>
                  <a:lnTo>
                    <a:pt x="49211" y="62869"/>
                  </a:lnTo>
                  <a:lnTo>
                    <a:pt x="49716" y="63259"/>
                  </a:lnTo>
                  <a:lnTo>
                    <a:pt x="50244" y="63672"/>
                  </a:lnTo>
                  <a:lnTo>
                    <a:pt x="50795" y="64177"/>
                  </a:lnTo>
                  <a:lnTo>
                    <a:pt x="51346" y="64728"/>
                  </a:lnTo>
                  <a:lnTo>
                    <a:pt x="51782" y="65164"/>
                  </a:lnTo>
                  <a:lnTo>
                    <a:pt x="52218" y="65646"/>
                  </a:lnTo>
                  <a:lnTo>
                    <a:pt x="52677" y="66128"/>
                  </a:lnTo>
                  <a:lnTo>
                    <a:pt x="53114" y="66702"/>
                  </a:lnTo>
                  <a:lnTo>
                    <a:pt x="53573" y="67299"/>
                  </a:lnTo>
                  <a:lnTo>
                    <a:pt x="54032" y="67941"/>
                  </a:lnTo>
                  <a:lnTo>
                    <a:pt x="54491" y="68630"/>
                  </a:lnTo>
                  <a:lnTo>
                    <a:pt x="54973" y="69342"/>
                  </a:lnTo>
                  <a:lnTo>
                    <a:pt x="55432" y="70099"/>
                  </a:lnTo>
                  <a:lnTo>
                    <a:pt x="55891" y="70925"/>
                  </a:lnTo>
                  <a:lnTo>
                    <a:pt x="56373" y="71775"/>
                  </a:lnTo>
                  <a:lnTo>
                    <a:pt x="56878" y="72670"/>
                  </a:lnTo>
                  <a:lnTo>
                    <a:pt x="57360" y="73611"/>
                  </a:lnTo>
                  <a:lnTo>
                    <a:pt x="57865" y="74598"/>
                  </a:lnTo>
                  <a:lnTo>
                    <a:pt x="58370" y="75631"/>
                  </a:lnTo>
                  <a:lnTo>
                    <a:pt x="58852" y="76710"/>
                  </a:lnTo>
                  <a:lnTo>
                    <a:pt x="60000" y="79326"/>
                  </a:lnTo>
                  <a:lnTo>
                    <a:pt x="61170" y="76687"/>
                  </a:lnTo>
                  <a:lnTo>
                    <a:pt x="61675" y="75631"/>
                  </a:lnTo>
                  <a:lnTo>
                    <a:pt x="62157" y="74598"/>
                  </a:lnTo>
                  <a:lnTo>
                    <a:pt x="62662" y="73611"/>
                  </a:lnTo>
                  <a:lnTo>
                    <a:pt x="63144" y="72670"/>
                  </a:lnTo>
                  <a:lnTo>
                    <a:pt x="63649" y="71775"/>
                  </a:lnTo>
                  <a:lnTo>
                    <a:pt x="64131" y="70925"/>
                  </a:lnTo>
                  <a:lnTo>
                    <a:pt x="64590" y="70099"/>
                  </a:lnTo>
                  <a:lnTo>
                    <a:pt x="65072" y="69342"/>
                  </a:lnTo>
                  <a:lnTo>
                    <a:pt x="65531" y="68630"/>
                  </a:lnTo>
                  <a:lnTo>
                    <a:pt x="66013" y="67941"/>
                  </a:lnTo>
                  <a:lnTo>
                    <a:pt x="66449" y="67299"/>
                  </a:lnTo>
                  <a:lnTo>
                    <a:pt x="66908" y="66702"/>
                  </a:lnTo>
                  <a:lnTo>
                    <a:pt x="67345" y="66128"/>
                  </a:lnTo>
                  <a:lnTo>
                    <a:pt x="67804" y="65646"/>
                  </a:lnTo>
                  <a:lnTo>
                    <a:pt x="68240" y="65164"/>
                  </a:lnTo>
                  <a:lnTo>
                    <a:pt x="68676" y="64728"/>
                  </a:lnTo>
                  <a:lnTo>
                    <a:pt x="69227" y="64177"/>
                  </a:lnTo>
                  <a:lnTo>
                    <a:pt x="69778" y="63672"/>
                  </a:lnTo>
                  <a:lnTo>
                    <a:pt x="70306" y="63259"/>
                  </a:lnTo>
                  <a:lnTo>
                    <a:pt x="70811" y="62869"/>
                  </a:lnTo>
                  <a:lnTo>
                    <a:pt x="71315" y="62524"/>
                  </a:lnTo>
                  <a:lnTo>
                    <a:pt x="71798" y="62226"/>
                  </a:lnTo>
                  <a:lnTo>
                    <a:pt x="72280" y="61996"/>
                  </a:lnTo>
                  <a:lnTo>
                    <a:pt x="72739" y="61767"/>
                  </a:lnTo>
                  <a:lnTo>
                    <a:pt x="73198" y="61583"/>
                  </a:lnTo>
                  <a:lnTo>
                    <a:pt x="73634" y="61469"/>
                  </a:lnTo>
                  <a:lnTo>
                    <a:pt x="74093" y="61331"/>
                  </a:lnTo>
                  <a:lnTo>
                    <a:pt x="74506" y="61239"/>
                  </a:lnTo>
                  <a:lnTo>
                    <a:pt x="74942" y="61193"/>
                  </a:lnTo>
                  <a:lnTo>
                    <a:pt x="75355" y="61147"/>
                  </a:lnTo>
                  <a:lnTo>
                    <a:pt x="76182" y="61124"/>
                  </a:lnTo>
                  <a:lnTo>
                    <a:pt x="76824" y="61147"/>
                  </a:lnTo>
                  <a:lnTo>
                    <a:pt x="77421" y="61193"/>
                  </a:lnTo>
                  <a:lnTo>
                    <a:pt x="78041" y="61262"/>
                  </a:lnTo>
                  <a:lnTo>
                    <a:pt x="78615" y="61377"/>
                  </a:lnTo>
                  <a:lnTo>
                    <a:pt x="79166" y="61537"/>
                  </a:lnTo>
                  <a:lnTo>
                    <a:pt x="79693" y="61698"/>
                  </a:lnTo>
                  <a:lnTo>
                    <a:pt x="80221" y="61905"/>
                  </a:lnTo>
                  <a:lnTo>
                    <a:pt x="80726" y="62111"/>
                  </a:lnTo>
                  <a:lnTo>
                    <a:pt x="81231" y="62387"/>
                  </a:lnTo>
                  <a:lnTo>
                    <a:pt x="81713" y="62639"/>
                  </a:lnTo>
                  <a:lnTo>
                    <a:pt x="82195" y="62960"/>
                  </a:lnTo>
                  <a:lnTo>
                    <a:pt x="82631" y="63282"/>
                  </a:lnTo>
                  <a:lnTo>
                    <a:pt x="83068" y="63626"/>
                  </a:lnTo>
                  <a:lnTo>
                    <a:pt x="83481" y="63970"/>
                  </a:lnTo>
                  <a:lnTo>
                    <a:pt x="83894" y="64361"/>
                  </a:lnTo>
                  <a:lnTo>
                    <a:pt x="84307" y="64774"/>
                  </a:lnTo>
                  <a:lnTo>
                    <a:pt x="84674" y="65141"/>
                  </a:lnTo>
                  <a:lnTo>
                    <a:pt x="85042" y="65531"/>
                  </a:lnTo>
                  <a:lnTo>
                    <a:pt x="85409" y="65944"/>
                  </a:lnTo>
                  <a:lnTo>
                    <a:pt x="85753" y="66403"/>
                  </a:lnTo>
                  <a:lnTo>
                    <a:pt x="86097" y="66885"/>
                  </a:lnTo>
                  <a:lnTo>
                    <a:pt x="86465" y="67390"/>
                  </a:lnTo>
                  <a:lnTo>
                    <a:pt x="86809" y="67918"/>
                  </a:lnTo>
                  <a:lnTo>
                    <a:pt x="87130" y="68469"/>
                  </a:lnTo>
                  <a:lnTo>
                    <a:pt x="87475" y="69043"/>
                  </a:lnTo>
                  <a:lnTo>
                    <a:pt x="87796" y="69617"/>
                  </a:lnTo>
                  <a:lnTo>
                    <a:pt x="88140" y="70260"/>
                  </a:lnTo>
                  <a:lnTo>
                    <a:pt x="88462" y="70902"/>
                  </a:lnTo>
                  <a:lnTo>
                    <a:pt x="88760" y="71568"/>
                  </a:lnTo>
                  <a:lnTo>
                    <a:pt x="89058" y="72257"/>
                  </a:lnTo>
                  <a:lnTo>
                    <a:pt x="89380" y="72968"/>
                  </a:lnTo>
                  <a:lnTo>
                    <a:pt x="89678" y="73680"/>
                  </a:lnTo>
                  <a:lnTo>
                    <a:pt x="89977" y="74414"/>
                  </a:lnTo>
                  <a:lnTo>
                    <a:pt x="90275" y="75172"/>
                  </a:lnTo>
                  <a:lnTo>
                    <a:pt x="90573" y="75975"/>
                  </a:lnTo>
                  <a:lnTo>
                    <a:pt x="90849" y="76778"/>
                  </a:lnTo>
                  <a:lnTo>
                    <a:pt x="91124" y="77605"/>
                  </a:lnTo>
                  <a:lnTo>
                    <a:pt x="91423" y="78431"/>
                  </a:lnTo>
                  <a:lnTo>
                    <a:pt x="91675" y="79303"/>
                  </a:lnTo>
                  <a:lnTo>
                    <a:pt x="91973" y="80175"/>
                  </a:lnTo>
                  <a:lnTo>
                    <a:pt x="92501" y="81943"/>
                  </a:lnTo>
                  <a:lnTo>
                    <a:pt x="93029" y="83802"/>
                  </a:lnTo>
                  <a:lnTo>
                    <a:pt x="93534" y="85730"/>
                  </a:lnTo>
                  <a:lnTo>
                    <a:pt x="94039" y="87681"/>
                  </a:lnTo>
                  <a:lnTo>
                    <a:pt x="97964" y="87658"/>
                  </a:lnTo>
                  <a:lnTo>
                    <a:pt x="76641" y="17857"/>
                  </a:lnTo>
                  <a:lnTo>
                    <a:pt x="60137" y="72555"/>
                  </a:lnTo>
                  <a:lnTo>
                    <a:pt x="60000" y="72555"/>
                  </a:lnTo>
                  <a:lnTo>
                    <a:pt x="59862" y="72555"/>
                  </a:lnTo>
                  <a:lnTo>
                    <a:pt x="43358" y="17857"/>
                  </a:lnTo>
                  <a:lnTo>
                    <a:pt x="22058" y="87658"/>
                  </a:lnTo>
                  <a:lnTo>
                    <a:pt x="25960" y="87658"/>
                  </a:lnTo>
                  <a:close/>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pic>
        <p:nvPicPr>
          <p:cNvPr id="1103" name="Shape 1103" descr="C:\Users\KFHR37\Downloads\Essential_Services_Motorola.jpg"/>
          <p:cNvPicPr preferRelativeResize="0"/>
          <p:nvPr/>
        </p:nvPicPr>
        <p:blipFill rotWithShape="1">
          <a:blip r:embed="rId3">
            <a:alphaModFix/>
          </a:blip>
          <a:srcRect/>
          <a:stretch/>
        </p:blipFill>
        <p:spPr>
          <a:xfrm flipH="1">
            <a:off x="-50799" y="0"/>
            <a:ext cx="9194799" cy="6857999"/>
          </a:xfrm>
          <a:prstGeom prst="rect">
            <a:avLst/>
          </a:prstGeom>
          <a:noFill/>
          <a:ln>
            <a:noFill/>
          </a:ln>
        </p:spPr>
      </p:pic>
      <p:sp>
        <p:nvSpPr>
          <p:cNvPr id="1104" name="Shape 1104"/>
          <p:cNvSpPr/>
          <p:nvPr/>
        </p:nvSpPr>
        <p:spPr>
          <a:xfrm>
            <a:off x="5181600" y="0"/>
            <a:ext cx="3962399" cy="68580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Arial"/>
              <a:ea typeface="Arial"/>
              <a:cs typeface="Arial"/>
              <a:sym typeface="Arial"/>
            </a:endParaRPr>
          </a:p>
        </p:txBody>
      </p:sp>
      <p:sp>
        <p:nvSpPr>
          <p:cNvPr id="1105" name="Shape 1105" descr="Displaying image.png"/>
          <p:cNvSpPr/>
          <p:nvPr/>
        </p:nvSpPr>
        <p:spPr>
          <a:xfrm>
            <a:off x="10906852" y="-130816"/>
            <a:ext cx="304798"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rgbClr val="0063BE"/>
              </a:solidFill>
              <a:latin typeface="Arial"/>
              <a:ea typeface="Arial"/>
              <a:cs typeface="Arial"/>
              <a:sym typeface="Arial"/>
            </a:endParaRPr>
          </a:p>
        </p:txBody>
      </p:sp>
      <p:sp>
        <p:nvSpPr>
          <p:cNvPr id="1107" name="Shape 1107"/>
          <p:cNvSpPr/>
          <p:nvPr/>
        </p:nvSpPr>
        <p:spPr>
          <a:xfrm>
            <a:off x="5105400" y="3337560"/>
            <a:ext cx="3403500" cy="923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a:solidFill>
                  <a:srgbClr val="000000"/>
                </a:solidFill>
                <a:latin typeface="Arial"/>
                <a:ea typeface="Arial"/>
                <a:cs typeface="Arial"/>
                <a:sym typeface="Arial"/>
              </a:rPr>
              <a:t>NORTH AMERICA REGION</a:t>
            </a:r>
          </a:p>
        </p:txBody>
      </p:sp>
      <p:sp>
        <p:nvSpPr>
          <p:cNvPr id="1108" name="Shape 1108"/>
          <p:cNvSpPr/>
          <p:nvPr/>
        </p:nvSpPr>
        <p:spPr>
          <a:xfrm>
            <a:off x="5320657" y="4800600"/>
            <a:ext cx="2286000" cy="677100"/>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100">
                <a:solidFill>
                  <a:srgbClr val="000000"/>
                </a:solidFill>
                <a:latin typeface="Arial"/>
                <a:ea typeface="Arial"/>
                <a:cs typeface="Arial"/>
                <a:sym typeface="Arial"/>
              </a:rPr>
              <a:t>XX/XX/XXXX</a:t>
            </a:r>
          </a:p>
          <a:p>
            <a:pPr marL="0" marR="0" lvl="0" indent="0" algn="l" rtl="0">
              <a:spcBef>
                <a:spcPts val="0"/>
              </a:spcBef>
              <a:spcAft>
                <a:spcPts val="0"/>
              </a:spcAft>
              <a:buNone/>
            </a:pPr>
            <a:endParaRPr sz="1100">
              <a:solidFill>
                <a:srgbClr val="000000"/>
              </a:solidFill>
              <a:latin typeface="Arial"/>
              <a:ea typeface="Arial"/>
              <a:cs typeface="Arial"/>
              <a:sym typeface="Arial"/>
            </a:endParaRPr>
          </a:p>
          <a:p>
            <a:pPr marL="0" marR="0" lvl="0" indent="0" algn="l" rtl="0">
              <a:spcBef>
                <a:spcPts val="0"/>
              </a:spcBef>
              <a:spcAft>
                <a:spcPts val="0"/>
              </a:spcAft>
              <a:buSzPct val="25000"/>
              <a:buNone/>
            </a:pPr>
            <a:r>
              <a:rPr lang="en-US" sz="1100" b="1">
                <a:solidFill>
                  <a:srgbClr val="000000"/>
                </a:solidFill>
                <a:latin typeface="Arial"/>
                <a:ea typeface="Arial"/>
                <a:cs typeface="Arial"/>
                <a:sym typeface="Arial"/>
              </a:rPr>
              <a:t>NAME</a:t>
            </a:r>
          </a:p>
          <a:p>
            <a:pPr marL="0" marR="0" lvl="0" indent="0" algn="l" rtl="0">
              <a:spcBef>
                <a:spcPts val="0"/>
              </a:spcBef>
              <a:spcAft>
                <a:spcPts val="0"/>
              </a:spcAft>
              <a:buSzPct val="25000"/>
              <a:buNone/>
            </a:pPr>
            <a:r>
              <a:rPr lang="en-US" sz="1100">
                <a:solidFill>
                  <a:srgbClr val="000000"/>
                </a:solidFill>
                <a:latin typeface="Arial"/>
                <a:ea typeface="Arial"/>
                <a:cs typeface="Arial"/>
                <a:sym typeface="Arial"/>
              </a:rPr>
              <a:t>TITLE</a:t>
            </a:r>
          </a:p>
        </p:txBody>
      </p:sp>
      <p:pic>
        <p:nvPicPr>
          <p:cNvPr id="1109" name="Shape 1109" descr="M_Sltns_blu_rgb_h_pos.eps"/>
          <p:cNvPicPr preferRelativeResize="0"/>
          <p:nvPr/>
        </p:nvPicPr>
        <p:blipFill rotWithShape="1">
          <a:blip r:embed="rId4">
            <a:alphaModFix/>
          </a:blip>
          <a:srcRect/>
          <a:stretch/>
        </p:blipFill>
        <p:spPr>
          <a:xfrm>
            <a:off x="5320657" y="6337203"/>
            <a:ext cx="2451600" cy="274200"/>
          </a:xfrm>
          <a:prstGeom prst="rect">
            <a:avLst/>
          </a:prstGeom>
          <a:noFill/>
          <a:ln>
            <a:noFill/>
          </a:ln>
        </p:spPr>
      </p:pic>
      <p:pic>
        <p:nvPicPr>
          <p:cNvPr id="1110" name="Shape 1110" descr="Essential_Icon_v2.png"/>
          <p:cNvPicPr preferRelativeResize="0"/>
          <p:nvPr/>
        </p:nvPicPr>
        <p:blipFill>
          <a:blip r:embed="rId5">
            <a:alphaModFix/>
          </a:blip>
          <a:stretch>
            <a:fillRect/>
          </a:stretch>
        </p:blipFill>
        <p:spPr>
          <a:xfrm>
            <a:off x="5181600" y="838200"/>
            <a:ext cx="1269200" cy="821049"/>
          </a:xfrm>
          <a:prstGeom prst="rect">
            <a:avLst/>
          </a:prstGeom>
          <a:noFill/>
          <a:ln>
            <a:noFill/>
          </a:ln>
        </p:spPr>
      </p:pic>
      <p:sp>
        <p:nvSpPr>
          <p:cNvPr id="1106" name="Shape 1106"/>
          <p:cNvSpPr/>
          <p:nvPr/>
        </p:nvSpPr>
        <p:spPr>
          <a:xfrm>
            <a:off x="5241880" y="1173479"/>
            <a:ext cx="3840600" cy="1005900"/>
          </a:xfrm>
          <a:prstGeom prst="rect">
            <a:avLst/>
          </a:prstGeom>
          <a:noFill/>
          <a:ln>
            <a:noFill/>
          </a:ln>
        </p:spPr>
        <p:txBody>
          <a:bodyPr lIns="0" tIns="0" rIns="0" bIns="0" anchor="t" anchorCtr="0">
            <a:noAutofit/>
          </a:bodyPr>
          <a:lstStyle/>
          <a:p>
            <a:pPr marL="0" marR="0" lvl="0" indent="0" algn="l" rtl="0">
              <a:lnSpc>
                <a:spcPct val="80000"/>
              </a:lnSpc>
              <a:spcBef>
                <a:spcPts val="0"/>
              </a:spcBef>
              <a:buSzPct val="25000"/>
              <a:buNone/>
            </a:pPr>
            <a:r>
              <a:rPr lang="en-US" sz="3400" b="1" dirty="0"/>
              <a:t>          </a:t>
            </a:r>
            <a:r>
              <a:rPr lang="en-US" sz="3400" b="1" dirty="0">
                <a:solidFill>
                  <a:srgbClr val="000000"/>
                </a:solidFill>
                <a:latin typeface="Arial"/>
                <a:ea typeface="Arial"/>
                <a:cs typeface="Arial"/>
                <a:sym typeface="Arial"/>
              </a:rPr>
              <a:t>ESSENTIAL </a:t>
            </a:r>
          </a:p>
          <a:p>
            <a:pPr marL="0" marR="0" lvl="0" indent="0" algn="l" rtl="0">
              <a:lnSpc>
                <a:spcPct val="80000"/>
              </a:lnSpc>
              <a:spcBef>
                <a:spcPts val="0"/>
              </a:spcBef>
              <a:buSzPct val="25000"/>
              <a:buNone/>
            </a:pPr>
            <a:r>
              <a:rPr lang="en-US" sz="3400" b="1" dirty="0">
                <a:solidFill>
                  <a:srgbClr val="000000"/>
                </a:solidFill>
                <a:latin typeface="Arial"/>
                <a:ea typeface="Arial"/>
                <a:cs typeface="Arial"/>
                <a:sym typeface="Arial"/>
              </a:rPr>
              <a:t>SERVICES FOR  MOTOTRBO</a:t>
            </a:r>
            <a:r>
              <a:rPr lang="en-US" sz="3300" b="1" baseline="30000" dirty="0"/>
              <a:t>™</a:t>
            </a:r>
          </a:p>
          <a:p>
            <a:pPr marL="0" marR="0" lvl="0" indent="0" algn="l" rtl="0">
              <a:lnSpc>
                <a:spcPct val="80000"/>
              </a:lnSpc>
              <a:spcBef>
                <a:spcPts val="0"/>
              </a:spcBef>
              <a:buSzPct val="25000"/>
              <a:buNone/>
            </a:pPr>
            <a:r>
              <a:rPr lang="en-US" sz="3400" b="1" dirty="0">
                <a:solidFill>
                  <a:srgbClr val="000000"/>
                </a:solidFill>
                <a:latin typeface="Arial"/>
                <a:ea typeface="Arial"/>
                <a:cs typeface="Arial"/>
                <a:sym typeface="Arial"/>
              </a:rPr>
              <a:t>SYSTEMS</a:t>
            </a:r>
          </a:p>
          <a:p>
            <a:pPr marL="0" marR="0" lvl="0" indent="0" algn="l" rtl="0">
              <a:lnSpc>
                <a:spcPct val="80000"/>
              </a:lnSpc>
              <a:spcBef>
                <a:spcPts val="0"/>
              </a:spcBef>
              <a:buNone/>
            </a:pPr>
            <a:endParaRPr sz="3400" b="1" baseline="30000" dirty="0">
              <a:solidFill>
                <a:srgbClr val="000000"/>
              </a:solidFill>
              <a:latin typeface="Arial"/>
              <a:ea typeface="Arial"/>
              <a:cs typeface="Arial"/>
              <a:sym typeface="Arial"/>
            </a:endParaRPr>
          </a:p>
          <a:p>
            <a:pPr marL="0" marR="0" lvl="0" indent="0" algn="l" rtl="0">
              <a:lnSpc>
                <a:spcPct val="80000"/>
              </a:lnSpc>
              <a:spcBef>
                <a:spcPts val="0"/>
              </a:spcBef>
              <a:buNone/>
            </a:pPr>
            <a:endParaRPr sz="3400" b="1" dirty="0">
              <a:solidFill>
                <a:srgbClr val="000000"/>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16" name="Shape 1216" descr="3_Devices_MyView_MK_0616_v2 (4).png"/>
          <p:cNvPicPr preferRelativeResize="0"/>
          <p:nvPr/>
        </p:nvPicPr>
        <p:blipFill rotWithShape="1">
          <a:blip r:embed="rId3">
            <a:alphaModFix/>
          </a:blip>
          <a:srcRect t="2500" b="-2499"/>
          <a:stretch/>
        </p:blipFill>
        <p:spPr>
          <a:xfrm>
            <a:off x="692025" y="3533049"/>
            <a:ext cx="7582200" cy="2691300"/>
          </a:xfrm>
          <a:prstGeom prst="rect">
            <a:avLst/>
          </a:prstGeom>
          <a:noFill/>
          <a:ln>
            <a:noFill/>
          </a:ln>
        </p:spPr>
      </p:pic>
      <p:sp>
        <p:nvSpPr>
          <p:cNvPr id="1217" name="Shape 1217"/>
          <p:cNvSpPr txBox="1">
            <a:spLocks noGrp="1"/>
          </p:cNvSpPr>
          <p:nvPr>
            <p:ph type="body" idx="1"/>
          </p:nvPr>
        </p:nvSpPr>
        <p:spPr>
          <a:xfrm>
            <a:off x="395288" y="0"/>
            <a:ext cx="8388900" cy="1364400"/>
          </a:xfrm>
          <a:prstGeom prst="rect">
            <a:avLst/>
          </a:prstGeom>
          <a:noFill/>
          <a:ln>
            <a:noFill/>
          </a:ln>
        </p:spPr>
        <p:txBody>
          <a:bodyPr lIns="0" tIns="137150" rIns="0" bIns="0" anchor="ctr" anchorCtr="0">
            <a:noAutofit/>
          </a:bodyPr>
          <a:lstStyle/>
          <a:p>
            <a:pPr marL="0" marR="0" lvl="0" indent="0" algn="l" rtl="0">
              <a:lnSpc>
                <a:spcPct val="93333"/>
              </a:lnSpc>
              <a:spcBef>
                <a:spcPts val="0"/>
              </a:spcBef>
              <a:spcAft>
                <a:spcPts val="0"/>
              </a:spcAft>
              <a:buClr>
                <a:schemeClr val="dk1"/>
              </a:buClr>
              <a:buSzPct val="25000"/>
              <a:buFont typeface="Arial"/>
              <a:buNone/>
            </a:pPr>
            <a:r>
              <a:rPr lang="en-US" sz="3000" b="1" i="0" u="none" strike="noStrike" cap="none">
                <a:solidFill>
                  <a:schemeClr val="dk1"/>
                </a:solidFill>
                <a:latin typeface="Arial"/>
                <a:ea typeface="Arial"/>
                <a:cs typeface="Arial"/>
                <a:sym typeface="Arial"/>
              </a:rPr>
              <a:t>MYVIEW PORTA</a:t>
            </a:r>
            <a:r>
              <a:rPr lang="en-US" sz="3000"/>
              <a:t>L</a:t>
            </a:r>
            <a:r>
              <a:rPr lang="en-US" sz="3000" b="1" i="0" u="none" strike="noStrike" cap="none">
                <a:solidFill>
                  <a:schemeClr val="dk1"/>
                </a:solidFill>
                <a:latin typeface="Arial"/>
                <a:ea typeface="Arial"/>
                <a:cs typeface="Arial"/>
                <a:sym typeface="Arial"/>
              </a:rPr>
              <a:t/>
            </a:r>
            <a:br>
              <a:rPr lang="en-US" sz="3000" b="1" i="0" u="none" strike="noStrike" cap="none">
                <a:solidFill>
                  <a:schemeClr val="dk1"/>
                </a:solidFill>
                <a:latin typeface="Arial"/>
                <a:ea typeface="Arial"/>
                <a:cs typeface="Arial"/>
                <a:sym typeface="Arial"/>
              </a:rPr>
            </a:br>
            <a:r>
              <a:rPr lang="en-US" sz="3000"/>
              <a:t>FOR SERVICE VISIBILITY</a:t>
            </a:r>
          </a:p>
        </p:txBody>
      </p:sp>
      <p:sp>
        <p:nvSpPr>
          <p:cNvPr id="1218" name="Shape 1218"/>
          <p:cNvSpPr/>
          <p:nvPr/>
        </p:nvSpPr>
        <p:spPr>
          <a:xfrm>
            <a:off x="311838" y="1364400"/>
            <a:ext cx="8177100" cy="1957800"/>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lvl="1" rtl="0">
              <a:lnSpc>
                <a:spcPct val="115000"/>
              </a:lnSpc>
              <a:spcBef>
                <a:spcPts val="0"/>
              </a:spcBef>
              <a:buSzPct val="25000"/>
              <a:buNone/>
            </a:pPr>
            <a:r>
              <a:rPr lang="en-US" sz="2400"/>
              <a:t>Service Delivery Status</a:t>
            </a:r>
          </a:p>
          <a:p>
            <a:pPr lvl="1" rtl="0">
              <a:lnSpc>
                <a:spcPct val="115000"/>
              </a:lnSpc>
              <a:spcBef>
                <a:spcPts val="0"/>
              </a:spcBef>
              <a:buSzPct val="25000"/>
              <a:buNone/>
            </a:pPr>
            <a:r>
              <a:rPr lang="en-US" sz="2400"/>
              <a:t>Historical Reports</a:t>
            </a:r>
          </a:p>
          <a:p>
            <a:pPr lvl="1" rtl="0">
              <a:lnSpc>
                <a:spcPct val="115000"/>
              </a:lnSpc>
              <a:spcBef>
                <a:spcPts val="0"/>
              </a:spcBef>
              <a:buSzPct val="25000"/>
              <a:buNone/>
            </a:pPr>
            <a:r>
              <a:rPr lang="en-US" sz="2400"/>
              <a:t>Asset Information</a:t>
            </a:r>
            <a:r>
              <a:rPr lang="en-US" sz="2000"/>
              <a:t> </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graphicFrame>
        <p:nvGraphicFramePr>
          <p:cNvPr id="1224" name="Shape 1224"/>
          <p:cNvGraphicFramePr/>
          <p:nvPr/>
        </p:nvGraphicFramePr>
        <p:xfrm>
          <a:off x="565416" y="1786161"/>
          <a:ext cx="2999999" cy="3000000"/>
        </p:xfrm>
        <a:graphic>
          <a:graphicData uri="http://schemas.openxmlformats.org/drawingml/2006/table">
            <a:tbl>
              <a:tblPr firstRow="1" bandRow="1">
                <a:noFill/>
                <a:tableStyleId>{5BE1524B-468F-4E15-AE65-F5C61AD05263}</a:tableStyleId>
              </a:tblPr>
              <a:tblGrid>
                <a:gridCol w="4888475"/>
                <a:gridCol w="1539775"/>
                <a:gridCol w="1527975"/>
              </a:tblGrid>
              <a:tr h="794425">
                <a:tc>
                  <a:txBody>
                    <a:bodyPr/>
                    <a:lstStyle/>
                    <a:p>
                      <a:pPr marL="0" marR="0" lvl="0" indent="0" algn="l" rtl="0">
                        <a:spcBef>
                          <a:spcPts val="0"/>
                        </a:spcBef>
                        <a:buSzPct val="25000"/>
                        <a:buNone/>
                      </a:pPr>
                      <a:r>
                        <a:rPr lang="en-US" sz="1800" u="none" strike="noStrike" cap="none"/>
                        <a:t>SERVICES</a:t>
                      </a:r>
                    </a:p>
                  </a:txBody>
                  <a:tcPr marL="91450" marR="91450" marT="45725" marB="45725" anchor="ctr"/>
                </a:tc>
                <a:tc>
                  <a:txBody>
                    <a:bodyPr/>
                    <a:lstStyle/>
                    <a:p>
                      <a:pPr marL="0" marR="0" lvl="0" indent="0" algn="ctr" rtl="0">
                        <a:spcBef>
                          <a:spcPts val="0"/>
                        </a:spcBef>
                        <a:buSzPct val="25000"/>
                        <a:buNone/>
                      </a:pPr>
                      <a:r>
                        <a:rPr lang="en-US" sz="1800"/>
                        <a:t>ESSENTIAL</a:t>
                      </a:r>
                    </a:p>
                  </a:txBody>
                  <a:tcPr marL="91450" marR="91450" marT="45725" marB="45725" anchor="ctr">
                    <a:solidFill>
                      <a:schemeClr val="accent4"/>
                    </a:solidFill>
                  </a:tcPr>
                </a:tc>
                <a:tc>
                  <a:txBody>
                    <a:bodyPr/>
                    <a:lstStyle/>
                    <a:p>
                      <a:pPr marL="0" marR="0" lvl="0" indent="0" algn="ctr" rtl="0">
                        <a:spcBef>
                          <a:spcPts val="0"/>
                        </a:spcBef>
                        <a:buSzPct val="25000"/>
                        <a:buNone/>
                      </a:pPr>
                      <a:r>
                        <a:rPr lang="en-US" sz="1800"/>
                        <a:t>ESSENTIAL PLUS</a:t>
                      </a:r>
                    </a:p>
                  </a:txBody>
                  <a:tcPr marL="91450" marR="91450" marT="45725" marB="45725" anchor="ctr">
                    <a:solidFill>
                      <a:schemeClr val="accent4"/>
                    </a:solidFill>
                  </a:tcPr>
                </a:tc>
              </a:tr>
              <a:tr h="527550">
                <a:tc>
                  <a:txBody>
                    <a:bodyPr/>
                    <a:lstStyle/>
                    <a:p>
                      <a:pPr marL="0" marR="0" lvl="0" indent="0" algn="l" rtl="0">
                        <a:lnSpc>
                          <a:spcPct val="83333"/>
                        </a:lnSpc>
                        <a:spcBef>
                          <a:spcPts val="0"/>
                        </a:spcBef>
                        <a:spcAft>
                          <a:spcPts val="0"/>
                        </a:spcAft>
                        <a:buClr>
                          <a:schemeClr val="accent3"/>
                        </a:buClr>
                        <a:buSzPct val="25000"/>
                        <a:buFont typeface="Arial"/>
                        <a:buNone/>
                      </a:pPr>
                      <a:r>
                        <a:rPr lang="en-US" sz="1800" b="0">
                          <a:solidFill>
                            <a:schemeClr val="accent3"/>
                          </a:solidFill>
                        </a:rPr>
                        <a:t>Network Hardware Repair</a:t>
                      </a:r>
                    </a:p>
                  </a:txBody>
                  <a:tcPr marL="91450" marR="91450" marT="45725" marB="45725" anchor="ctr"/>
                </a:tc>
                <a:tc>
                  <a:txBody>
                    <a:bodyPr/>
                    <a:lstStyle/>
                    <a:p>
                      <a:pPr marL="0" marR="0" lvl="0" indent="0" algn="ctr" rtl="0">
                        <a:spcBef>
                          <a:spcPts val="0"/>
                        </a:spcBef>
                        <a:buSzPct val="25000"/>
                        <a:buNone/>
                      </a:pPr>
                      <a:endParaRPr sz="1100" b="0">
                        <a:solidFill>
                          <a:schemeClr val="accent3"/>
                        </a:solidFill>
                        <a:latin typeface="Arial Narrow"/>
                        <a:ea typeface="Arial Narrow"/>
                        <a:cs typeface="Arial Narrow"/>
                        <a:sym typeface="Arial Narrow"/>
                      </a:endParaRPr>
                    </a:p>
                  </a:txBody>
                  <a:tcPr marL="91450" marR="91450" marT="45725" marB="45725" anchor="ctr">
                    <a:solidFill>
                      <a:srgbClr val="D8D8D8"/>
                    </a:solidFill>
                  </a:tcPr>
                </a:tc>
                <a:tc>
                  <a:txBody>
                    <a:bodyPr/>
                    <a:lstStyle/>
                    <a:p>
                      <a:pPr marL="0" marR="0" lvl="0" indent="0" algn="ctr" rtl="0">
                        <a:spcBef>
                          <a:spcPts val="0"/>
                        </a:spcBef>
                        <a:buSzPct val="25000"/>
                        <a:buNone/>
                      </a:pPr>
                      <a:endParaRPr sz="1100" b="0">
                        <a:solidFill>
                          <a:schemeClr val="accent3"/>
                        </a:solidFill>
                        <a:latin typeface="Arial Narrow"/>
                        <a:ea typeface="Arial Narrow"/>
                        <a:cs typeface="Arial Narrow"/>
                        <a:sym typeface="Arial Narrow"/>
                      </a:endParaRPr>
                    </a:p>
                  </a:txBody>
                  <a:tcPr marL="91450" marR="91450" marT="45725" marB="45725" anchor="ctr">
                    <a:solidFill>
                      <a:srgbClr val="D8D8D8"/>
                    </a:solidFill>
                  </a:tcPr>
                </a:tc>
              </a:tr>
              <a:tr h="544925">
                <a:tc>
                  <a:txBody>
                    <a:bodyPr/>
                    <a:lstStyle/>
                    <a:p>
                      <a:pPr lvl="0" rtl="0">
                        <a:lnSpc>
                          <a:spcPct val="115000"/>
                        </a:lnSpc>
                        <a:spcBef>
                          <a:spcPts val="0"/>
                        </a:spcBef>
                        <a:buClr>
                          <a:schemeClr val="accent3"/>
                        </a:buClr>
                        <a:buSzPct val="61111"/>
                        <a:buFont typeface="Arial"/>
                        <a:buNone/>
                      </a:pPr>
                      <a:r>
                        <a:rPr lang="en-US" sz="1800">
                          <a:solidFill>
                            <a:schemeClr val="accent3"/>
                          </a:solidFill>
                        </a:rPr>
                        <a:t>Self-Installed Software Updates</a:t>
                      </a:r>
                    </a:p>
                  </a:txBody>
                  <a:tcPr marL="91450" marR="91450" marT="45725" marB="45725" anchor="ctr"/>
                </a:tc>
                <a:tc>
                  <a:txBody>
                    <a:bodyPr/>
                    <a:lstStyle/>
                    <a:p>
                      <a:pPr marL="0" marR="0" lvl="0" indent="0" algn="ctr" rtl="0">
                        <a:lnSpc>
                          <a:spcPct val="100000"/>
                        </a:lnSpc>
                        <a:spcBef>
                          <a:spcPts val="0"/>
                        </a:spcBef>
                        <a:spcAft>
                          <a:spcPts val="0"/>
                        </a:spcAft>
                        <a:buClr>
                          <a:schemeClr val="dk1"/>
                        </a:buClr>
                        <a:buSzPct val="25000"/>
                        <a:buFont typeface="Arial"/>
                        <a:buNone/>
                      </a:pPr>
                      <a:endParaRPr sz="1100" b="0">
                        <a:solidFill>
                          <a:schemeClr val="dk1"/>
                        </a:solidFill>
                        <a:latin typeface="Arial Narrow"/>
                        <a:ea typeface="Arial Narrow"/>
                        <a:cs typeface="Arial Narrow"/>
                        <a:sym typeface="Arial Narrow"/>
                      </a:endParaRPr>
                    </a:p>
                  </a:txBody>
                  <a:tcPr marL="91450" marR="91450" marT="45725" marB="45725" anchor="ctr">
                    <a:solidFill>
                      <a:srgbClr val="F2F2F2"/>
                    </a:solidFill>
                  </a:tcPr>
                </a:tc>
                <a:tc>
                  <a:txBody>
                    <a:bodyPr/>
                    <a:lstStyle/>
                    <a:p>
                      <a:pPr marL="0" marR="0" lvl="0" indent="0" algn="ctr" rtl="0">
                        <a:spcBef>
                          <a:spcPts val="0"/>
                        </a:spcBef>
                        <a:buSzPct val="25000"/>
                        <a:buNone/>
                      </a:pPr>
                      <a:endParaRPr sz="1100" b="0">
                        <a:solidFill>
                          <a:schemeClr val="accent3"/>
                        </a:solidFill>
                        <a:latin typeface="Arial Narrow"/>
                        <a:ea typeface="Arial Narrow"/>
                        <a:cs typeface="Arial Narrow"/>
                        <a:sym typeface="Arial Narrow"/>
                      </a:endParaRPr>
                    </a:p>
                  </a:txBody>
                  <a:tcPr marL="91450" marR="91450" marT="45725" marB="45725" anchor="ctr">
                    <a:solidFill>
                      <a:srgbClr val="F2F2F2"/>
                    </a:solidFill>
                  </a:tcPr>
                </a:tc>
              </a:tr>
              <a:tr h="649100">
                <a:tc>
                  <a:txBody>
                    <a:bodyPr/>
                    <a:lstStyle/>
                    <a:p>
                      <a:pPr lvl="0" rtl="0">
                        <a:lnSpc>
                          <a:spcPct val="115000"/>
                        </a:lnSpc>
                        <a:spcBef>
                          <a:spcPts val="0"/>
                        </a:spcBef>
                        <a:buClr>
                          <a:schemeClr val="accent3"/>
                        </a:buClr>
                        <a:buSzPct val="61111"/>
                        <a:buFont typeface="Arial"/>
                        <a:buNone/>
                      </a:pPr>
                      <a:r>
                        <a:rPr lang="en-US" sz="1800">
                          <a:solidFill>
                            <a:schemeClr val="accent3"/>
                          </a:solidFill>
                        </a:rPr>
                        <a:t>2 days of Motorola Solutions </a:t>
                      </a:r>
                    </a:p>
                    <a:p>
                      <a:pPr lvl="0" rtl="0">
                        <a:lnSpc>
                          <a:spcPct val="115000"/>
                        </a:lnSpc>
                        <a:spcBef>
                          <a:spcPts val="0"/>
                        </a:spcBef>
                        <a:buClr>
                          <a:schemeClr val="accent3"/>
                        </a:buClr>
                        <a:buSzPct val="61111"/>
                        <a:buFont typeface="Arial"/>
                        <a:buNone/>
                      </a:pPr>
                      <a:r>
                        <a:rPr lang="en-US" sz="1800">
                          <a:solidFill>
                            <a:schemeClr val="accent3"/>
                          </a:solidFill>
                        </a:rPr>
                        <a:t>System Technologist support</a:t>
                      </a:r>
                    </a:p>
                  </a:txBody>
                  <a:tcPr marL="91450" marR="91450" marT="45725" marB="45725" anchor="ctr"/>
                </a:tc>
                <a:tc>
                  <a:txBody>
                    <a:bodyPr/>
                    <a:lstStyle/>
                    <a:p>
                      <a:pPr marL="0" marR="0" lvl="0" indent="0" algn="ctr" rtl="0">
                        <a:lnSpc>
                          <a:spcPct val="100000"/>
                        </a:lnSpc>
                        <a:spcBef>
                          <a:spcPts val="0"/>
                        </a:spcBef>
                        <a:spcAft>
                          <a:spcPts val="0"/>
                        </a:spcAft>
                        <a:buClr>
                          <a:schemeClr val="dk1"/>
                        </a:buClr>
                        <a:buSzPct val="25000"/>
                        <a:buFont typeface="Arial"/>
                        <a:buNone/>
                      </a:pPr>
                      <a:endParaRPr sz="1100" b="0">
                        <a:solidFill>
                          <a:schemeClr val="dk1"/>
                        </a:solidFill>
                        <a:latin typeface="Arial Narrow"/>
                        <a:ea typeface="Arial Narrow"/>
                        <a:cs typeface="Arial Narrow"/>
                        <a:sym typeface="Arial Narrow"/>
                      </a:endParaRPr>
                    </a:p>
                  </a:txBody>
                  <a:tcPr marL="91450" marR="91450" marT="45725" marB="45725" anchor="ctr">
                    <a:solidFill>
                      <a:srgbClr val="D8D8D8"/>
                    </a:solidFill>
                  </a:tcPr>
                </a:tc>
                <a:tc>
                  <a:txBody>
                    <a:bodyPr/>
                    <a:lstStyle/>
                    <a:p>
                      <a:pPr marL="0" marR="0" lvl="0" indent="0" algn="ctr" rtl="0">
                        <a:spcBef>
                          <a:spcPts val="0"/>
                        </a:spcBef>
                        <a:buSzPct val="25000"/>
                        <a:buNone/>
                      </a:pPr>
                      <a:endParaRPr sz="1100" b="0">
                        <a:solidFill>
                          <a:schemeClr val="accent3"/>
                        </a:solidFill>
                        <a:latin typeface="Arial Narrow"/>
                        <a:ea typeface="Arial Narrow"/>
                        <a:cs typeface="Arial Narrow"/>
                        <a:sym typeface="Arial Narrow"/>
                      </a:endParaRPr>
                    </a:p>
                  </a:txBody>
                  <a:tcPr marL="91450" marR="91450" marT="45725" marB="45725" anchor="ctr">
                    <a:solidFill>
                      <a:srgbClr val="D8D8D8"/>
                    </a:solidFill>
                  </a:tcPr>
                </a:tc>
              </a:tr>
              <a:tr h="598775">
                <a:tc>
                  <a:txBody>
                    <a:bodyPr/>
                    <a:lstStyle/>
                    <a:p>
                      <a:pPr marL="0" marR="0" lvl="0" indent="0" algn="l" rtl="0">
                        <a:lnSpc>
                          <a:spcPct val="83333"/>
                        </a:lnSpc>
                        <a:spcBef>
                          <a:spcPts val="0"/>
                        </a:spcBef>
                        <a:buSzPct val="25000"/>
                        <a:buNone/>
                      </a:pPr>
                      <a:r>
                        <a:rPr lang="en-US" sz="1800" b="0">
                          <a:solidFill>
                            <a:schemeClr val="accent3"/>
                          </a:solidFill>
                        </a:rPr>
                        <a:t>Technical Support </a:t>
                      </a:r>
                      <a:r>
                        <a:rPr lang="en-US" sz="1800">
                          <a:solidFill>
                            <a:schemeClr val="accent3"/>
                          </a:solidFill>
                        </a:rPr>
                        <a:t>8x5x5 </a:t>
                      </a:r>
                    </a:p>
                    <a:p>
                      <a:pPr marL="0" marR="0" lvl="0" indent="0" algn="l" rtl="0">
                        <a:lnSpc>
                          <a:spcPct val="83333"/>
                        </a:lnSpc>
                        <a:spcBef>
                          <a:spcPts val="0"/>
                        </a:spcBef>
                        <a:buSzPct val="25000"/>
                        <a:buNone/>
                      </a:pPr>
                      <a:r>
                        <a:rPr lang="en-US" sz="1800" b="0">
                          <a:solidFill>
                            <a:schemeClr val="accent3"/>
                          </a:solidFill>
                        </a:rPr>
                        <a:t>(Severity 1 Cases </a:t>
                      </a:r>
                      <a:r>
                        <a:rPr lang="en-US" sz="1800">
                          <a:solidFill>
                            <a:schemeClr val="accent3"/>
                          </a:solidFill>
                        </a:rPr>
                        <a:t>24x7x365</a:t>
                      </a:r>
                      <a:r>
                        <a:rPr lang="en-US" sz="1800" b="0">
                          <a:solidFill>
                            <a:schemeClr val="accent3"/>
                          </a:solidFill>
                        </a:rPr>
                        <a:t>)</a:t>
                      </a:r>
                    </a:p>
                  </a:txBody>
                  <a:tcPr marL="91450" marR="91450" marT="45725" marB="45725" anchor="ctr"/>
                </a:tc>
                <a:tc>
                  <a:txBody>
                    <a:bodyPr/>
                    <a:lstStyle/>
                    <a:p>
                      <a:pPr marL="0" marR="0" lvl="0" indent="0" algn="ctr" rtl="0">
                        <a:lnSpc>
                          <a:spcPct val="100000"/>
                        </a:lnSpc>
                        <a:spcBef>
                          <a:spcPts val="0"/>
                        </a:spcBef>
                        <a:spcAft>
                          <a:spcPts val="0"/>
                        </a:spcAft>
                        <a:buClr>
                          <a:schemeClr val="dk1"/>
                        </a:buClr>
                        <a:buSzPct val="25000"/>
                        <a:buFont typeface="Arial"/>
                        <a:buNone/>
                      </a:pPr>
                      <a:endParaRPr sz="1100" b="0">
                        <a:solidFill>
                          <a:schemeClr val="dk1"/>
                        </a:solidFill>
                        <a:latin typeface="Arial Narrow"/>
                        <a:ea typeface="Arial Narrow"/>
                        <a:cs typeface="Arial Narrow"/>
                        <a:sym typeface="Arial Narrow"/>
                      </a:endParaRPr>
                    </a:p>
                  </a:txBody>
                  <a:tcPr marL="91450" marR="91450" marT="45725" marB="45725" anchor="ctr">
                    <a:solidFill>
                      <a:srgbClr val="F2F2F2"/>
                    </a:solidFill>
                  </a:tcPr>
                </a:tc>
                <a:tc>
                  <a:txBody>
                    <a:bodyPr/>
                    <a:lstStyle/>
                    <a:p>
                      <a:pPr marL="0" marR="0" lvl="0" indent="0" algn="ctr" rtl="0">
                        <a:lnSpc>
                          <a:spcPct val="100000"/>
                        </a:lnSpc>
                        <a:spcBef>
                          <a:spcPts val="0"/>
                        </a:spcBef>
                        <a:spcAft>
                          <a:spcPts val="0"/>
                        </a:spcAft>
                        <a:buClr>
                          <a:schemeClr val="dk1"/>
                        </a:buClr>
                        <a:buSzPct val="25000"/>
                        <a:buFont typeface="Arial"/>
                        <a:buNone/>
                      </a:pPr>
                      <a:endParaRPr sz="1100" b="0">
                        <a:solidFill>
                          <a:schemeClr val="dk1"/>
                        </a:solidFill>
                        <a:latin typeface="Arial Narrow"/>
                        <a:ea typeface="Arial Narrow"/>
                        <a:cs typeface="Arial Narrow"/>
                        <a:sym typeface="Arial Narrow"/>
                      </a:endParaRPr>
                    </a:p>
                  </a:txBody>
                  <a:tcPr marL="91450" marR="91450" marT="45725" marB="45725" anchor="ctr">
                    <a:solidFill>
                      <a:srgbClr val="F2F2F2"/>
                    </a:solidFill>
                  </a:tcPr>
                </a:tc>
              </a:tr>
            </a:tbl>
          </a:graphicData>
        </a:graphic>
      </p:graphicFrame>
      <p:sp>
        <p:nvSpPr>
          <p:cNvPr id="1225" name="Shape 1225"/>
          <p:cNvSpPr txBox="1">
            <a:spLocks noGrp="1"/>
          </p:cNvSpPr>
          <p:nvPr>
            <p:ph type="body" idx="1"/>
          </p:nvPr>
        </p:nvSpPr>
        <p:spPr>
          <a:xfrm>
            <a:off x="395287" y="0"/>
            <a:ext cx="7676467" cy="1364400"/>
          </a:xfrm>
          <a:prstGeom prst="rect">
            <a:avLst/>
          </a:prstGeom>
          <a:noFill/>
          <a:ln>
            <a:noFill/>
          </a:ln>
        </p:spPr>
        <p:txBody>
          <a:bodyPr lIns="0" tIns="137150" rIns="0" bIns="0" anchor="ctr" anchorCtr="0">
            <a:noAutofit/>
          </a:bodyPr>
          <a:lstStyle/>
          <a:p>
            <a:pPr marL="0" marR="0" lvl="0" indent="0" algn="l" rtl="0">
              <a:lnSpc>
                <a:spcPct val="93333"/>
              </a:lnSpc>
              <a:spcBef>
                <a:spcPts val="0"/>
              </a:spcBef>
              <a:spcAft>
                <a:spcPts val="0"/>
              </a:spcAft>
              <a:buClr>
                <a:srgbClr val="0063BE"/>
              </a:buClr>
              <a:buSzPct val="25000"/>
              <a:buFont typeface="Arial"/>
              <a:buNone/>
            </a:pPr>
            <a:r>
              <a:rPr lang="en-US" sz="3000" b="1" i="0" u="none" strike="noStrike" cap="none">
                <a:solidFill>
                  <a:srgbClr val="0063BE"/>
                </a:solidFill>
                <a:latin typeface="Arial"/>
                <a:ea typeface="Arial"/>
                <a:cs typeface="Arial"/>
                <a:sym typeface="Arial"/>
              </a:rPr>
              <a:t>AT-A-GLANCE: ESSENTIAL SERVICES</a:t>
            </a:r>
          </a:p>
          <a:p>
            <a:pPr marL="0" marR="0" lvl="0" indent="0" algn="l" rtl="0">
              <a:lnSpc>
                <a:spcPct val="93333"/>
              </a:lnSpc>
              <a:spcBef>
                <a:spcPts val="0"/>
              </a:spcBef>
              <a:spcAft>
                <a:spcPts val="0"/>
              </a:spcAft>
              <a:buClr>
                <a:srgbClr val="0063BE"/>
              </a:buClr>
              <a:buSzPct val="25000"/>
              <a:buFont typeface="Arial"/>
              <a:buNone/>
            </a:pPr>
            <a:r>
              <a:rPr lang="en-US" sz="3000" b="1" i="0" u="none" strike="noStrike" cap="none">
                <a:solidFill>
                  <a:srgbClr val="0063BE"/>
                </a:solidFill>
                <a:latin typeface="Arial"/>
                <a:ea typeface="Arial"/>
                <a:cs typeface="Arial"/>
                <a:sym typeface="Arial"/>
              </a:rPr>
              <a:t>FOR MOTOTRBO</a:t>
            </a:r>
            <a:r>
              <a:rPr lang="en-US" sz="3000" baseline="30000"/>
              <a:t> </a:t>
            </a:r>
            <a:r>
              <a:rPr lang="en-US" sz="3000" b="1" i="0" u="none" strike="noStrike" cap="none">
                <a:solidFill>
                  <a:srgbClr val="0063BE"/>
                </a:solidFill>
                <a:latin typeface="Arial"/>
                <a:ea typeface="Arial"/>
                <a:cs typeface="Arial"/>
                <a:sym typeface="Arial"/>
              </a:rPr>
              <a:t>SYSTEMS</a:t>
            </a:r>
          </a:p>
        </p:txBody>
      </p:sp>
      <p:sp>
        <p:nvSpPr>
          <p:cNvPr id="1226" name="Shape 1226"/>
          <p:cNvSpPr/>
          <p:nvPr/>
        </p:nvSpPr>
        <p:spPr>
          <a:xfrm>
            <a:off x="7492400" y="2603525"/>
            <a:ext cx="472500" cy="2413500"/>
          </a:xfrm>
          <a:prstGeom prst="rect">
            <a:avLst/>
          </a:prstGeom>
          <a:solidFill>
            <a:srgbClr val="0063B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227" name="Shape 1227"/>
          <p:cNvSpPr/>
          <p:nvPr/>
        </p:nvSpPr>
        <p:spPr>
          <a:xfrm>
            <a:off x="6082875" y="3117650"/>
            <a:ext cx="447600" cy="1899300"/>
          </a:xfrm>
          <a:prstGeom prst="rect">
            <a:avLst/>
          </a:prstGeom>
          <a:solidFill>
            <a:srgbClr val="0063B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pic>
        <p:nvPicPr>
          <p:cNvPr id="1232" name="Shape 1232"/>
          <p:cNvPicPr preferRelativeResize="0"/>
          <p:nvPr/>
        </p:nvPicPr>
        <p:blipFill rotWithShape="1">
          <a:blip r:embed="rId3">
            <a:alphaModFix/>
          </a:blip>
          <a:srcRect r="12283"/>
          <a:stretch/>
        </p:blipFill>
        <p:spPr>
          <a:xfrm>
            <a:off x="0" y="0"/>
            <a:ext cx="9144000" cy="6881748"/>
          </a:xfrm>
          <a:prstGeom prst="rect">
            <a:avLst/>
          </a:prstGeom>
          <a:noFill/>
          <a:ln>
            <a:noFill/>
          </a:ln>
        </p:spPr>
      </p:pic>
      <p:sp>
        <p:nvSpPr>
          <p:cNvPr id="1233" name="Shape 1233"/>
          <p:cNvSpPr/>
          <p:nvPr/>
        </p:nvSpPr>
        <p:spPr>
          <a:xfrm>
            <a:off x="784893" y="0"/>
            <a:ext cx="5334244" cy="6858000"/>
          </a:xfrm>
          <a:prstGeom prst="rect">
            <a:avLst/>
          </a:prstGeom>
          <a:blipFill rotWithShape="1">
            <a:blip r:embed="rId4">
              <a:alphaModFix amt="95000"/>
            </a:blip>
            <a:stretch>
              <a:fillRect/>
            </a:stretch>
          </a:blip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Shape 1116"/>
          <p:cNvSpPr/>
          <p:nvPr/>
        </p:nvSpPr>
        <p:spPr>
          <a:xfrm>
            <a:off x="-14181" y="1364400"/>
            <a:ext cx="4572000" cy="5505600"/>
          </a:xfrm>
          <a:prstGeom prst="rect">
            <a:avLst/>
          </a:prstGeom>
          <a:solidFill>
            <a:schemeClr val="accent2"/>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117" name="Shape 1117"/>
          <p:cNvSpPr txBox="1">
            <a:spLocks noGrp="1"/>
          </p:cNvSpPr>
          <p:nvPr>
            <p:ph type="body" idx="1"/>
          </p:nvPr>
        </p:nvSpPr>
        <p:spPr>
          <a:xfrm>
            <a:off x="395287" y="0"/>
            <a:ext cx="7676400" cy="1364400"/>
          </a:xfrm>
          <a:prstGeom prst="rect">
            <a:avLst/>
          </a:prstGeom>
          <a:noFill/>
          <a:ln>
            <a:noFill/>
          </a:ln>
        </p:spPr>
        <p:txBody>
          <a:bodyPr lIns="0" tIns="137150" rIns="0" bIns="0" anchor="ctr" anchorCtr="0">
            <a:noAutofit/>
          </a:bodyPr>
          <a:lstStyle/>
          <a:p>
            <a:pPr marL="0" marR="0" lvl="0" indent="0" algn="l" rtl="0">
              <a:lnSpc>
                <a:spcPct val="93333"/>
              </a:lnSpc>
              <a:spcBef>
                <a:spcPts val="0"/>
              </a:spcBef>
              <a:buClr>
                <a:srgbClr val="0063BE"/>
              </a:buClr>
              <a:buSzPct val="25000"/>
              <a:buFont typeface="Arial"/>
              <a:buNone/>
            </a:pPr>
            <a:r>
              <a:rPr lang="en-US" sz="3000" b="1" i="0" u="none" strike="noStrike" cap="none">
                <a:solidFill>
                  <a:srgbClr val="0063BE"/>
                </a:solidFill>
                <a:latin typeface="Arial"/>
                <a:ea typeface="Arial"/>
                <a:cs typeface="Arial"/>
                <a:sym typeface="Arial"/>
              </a:rPr>
              <a:t>ENSURE </a:t>
            </a:r>
            <a:r>
              <a:rPr lang="en-US" sz="3000">
                <a:solidFill>
                  <a:srgbClr val="0063BE"/>
                </a:solidFill>
              </a:rPr>
              <a:t>CONTINUITY AND OPERATIONAL EXCELLENCE</a:t>
            </a:r>
          </a:p>
        </p:txBody>
      </p:sp>
      <p:sp>
        <p:nvSpPr>
          <p:cNvPr id="1118" name="Shape 1118"/>
          <p:cNvSpPr txBox="1"/>
          <p:nvPr/>
        </p:nvSpPr>
        <p:spPr>
          <a:xfrm>
            <a:off x="1423994" y="6133132"/>
            <a:ext cx="2326200" cy="400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b="1">
              <a:solidFill>
                <a:srgbClr val="FFFFFF"/>
              </a:solidFill>
              <a:latin typeface="Arial Black"/>
              <a:ea typeface="Arial Black"/>
              <a:cs typeface="Arial Black"/>
              <a:sym typeface="Arial Black"/>
            </a:endParaRPr>
          </a:p>
        </p:txBody>
      </p:sp>
      <p:pic>
        <p:nvPicPr>
          <p:cNvPr id="1119" name="Shape 1119" descr="https://www.motorolasolutionscollective.com/thumbnail/ef396a96-9e1c-4180-ac45-d1300856274e/av/250px/Managed%20and%20Support%20Services%20Brochure%20Page%204%20Image.jpg?t=1457139629679&amp;s=a08b53c179f8768dcf669eece446bdc9fec82ead"/>
          <p:cNvPicPr preferRelativeResize="0"/>
          <p:nvPr/>
        </p:nvPicPr>
        <p:blipFill rotWithShape="1">
          <a:blip r:embed="rId3">
            <a:alphaModFix/>
          </a:blip>
          <a:srcRect/>
          <a:stretch/>
        </p:blipFill>
        <p:spPr>
          <a:xfrm>
            <a:off x="149" y="1600200"/>
            <a:ext cx="9144000" cy="5257800"/>
          </a:xfrm>
          <a:prstGeom prst="rect">
            <a:avLst/>
          </a:prstGeom>
          <a:noFill/>
          <a:ln>
            <a:noFill/>
          </a:ln>
        </p:spPr>
      </p:pic>
      <p:sp>
        <p:nvSpPr>
          <p:cNvPr id="1120" name="Shape 1120"/>
          <p:cNvSpPr/>
          <p:nvPr/>
        </p:nvSpPr>
        <p:spPr>
          <a:xfrm>
            <a:off x="150" y="1600200"/>
            <a:ext cx="4840500" cy="5257800"/>
          </a:xfrm>
          <a:prstGeom prst="rect">
            <a:avLst/>
          </a:prstGeom>
          <a:solidFill>
            <a:srgbClr val="FFFFFF">
              <a:alpha val="92160"/>
            </a:srgbClr>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121" name="Shape 1121"/>
          <p:cNvSpPr txBox="1"/>
          <p:nvPr/>
        </p:nvSpPr>
        <p:spPr>
          <a:xfrm>
            <a:off x="82525" y="2577800"/>
            <a:ext cx="4937700" cy="3000000"/>
          </a:xfrm>
          <a:prstGeom prst="rect">
            <a:avLst/>
          </a:prstGeom>
          <a:noFill/>
          <a:ln>
            <a:noFill/>
          </a:ln>
        </p:spPr>
        <p:txBody>
          <a:bodyPr lIns="91425" tIns="91425" rIns="91425" bIns="91425" anchor="ctr" anchorCtr="0">
            <a:noAutofit/>
          </a:bodyPr>
          <a:lstStyle/>
          <a:p>
            <a:pPr marL="457200" lvl="0" indent="-355600" rtl="0">
              <a:spcBef>
                <a:spcPts val="0"/>
              </a:spcBef>
              <a:buSzPct val="100000"/>
              <a:buChar char="●"/>
            </a:pPr>
            <a:r>
              <a:rPr lang="en-US" sz="2000"/>
              <a:t>Minimize service disruptions and unplanned downtime</a:t>
            </a:r>
          </a:p>
          <a:p>
            <a:pPr lvl="0" rtl="0">
              <a:spcBef>
                <a:spcPts val="0"/>
              </a:spcBef>
              <a:buNone/>
            </a:pPr>
            <a:endParaRPr sz="2000"/>
          </a:p>
          <a:p>
            <a:pPr marL="457200" lvl="0" indent="-355600" rtl="0">
              <a:spcBef>
                <a:spcPts val="0"/>
              </a:spcBef>
              <a:buSzPct val="100000"/>
              <a:buChar char="●"/>
            </a:pPr>
            <a:r>
              <a:rPr lang="en-US" sz="2000"/>
              <a:t>Keep network devices and applications running smoothly </a:t>
            </a:r>
          </a:p>
          <a:p>
            <a:pPr lvl="0" rtl="0">
              <a:spcBef>
                <a:spcPts val="0"/>
              </a:spcBef>
              <a:buNone/>
            </a:pPr>
            <a:endParaRPr sz="2000"/>
          </a:p>
          <a:p>
            <a:pPr marL="457200" lvl="0" indent="-355600" rtl="0">
              <a:spcBef>
                <a:spcPts val="0"/>
              </a:spcBef>
              <a:buSzPct val="100000"/>
              <a:buChar char="●"/>
            </a:pPr>
            <a:r>
              <a:rPr lang="en-US" sz="2000"/>
              <a:t>Ensure system components are current and compatible </a:t>
            </a:r>
          </a:p>
          <a:p>
            <a:pPr lvl="0" rtl="0">
              <a:spcBef>
                <a:spcPts val="0"/>
              </a:spcBef>
              <a:buNone/>
            </a:pPr>
            <a:endParaRPr sz="2000"/>
          </a:p>
          <a:p>
            <a:pPr marL="457200" lvl="0" indent="-355600" rtl="0">
              <a:spcBef>
                <a:spcPts val="0"/>
              </a:spcBef>
              <a:buSzPct val="100000"/>
              <a:buChar char="●"/>
            </a:pPr>
            <a:r>
              <a:rPr lang="en-US" sz="2000"/>
              <a:t>Help address skill gaps and staff shortages</a:t>
            </a:r>
          </a:p>
          <a:p>
            <a:pPr lvl="0" rtl="0">
              <a:spcBef>
                <a:spcPts val="0"/>
              </a:spcBef>
              <a:buNone/>
            </a:pPr>
            <a:endParaRPr sz="2000"/>
          </a:p>
          <a:p>
            <a:pPr marL="457200" lvl="0" indent="-355600" rtl="0">
              <a:spcBef>
                <a:spcPts val="0"/>
              </a:spcBef>
              <a:buSzPct val="100000"/>
              <a:buChar char="●"/>
            </a:pPr>
            <a:r>
              <a:rPr lang="en-US" sz="2000"/>
              <a:t>Gain visibility into system services and performance</a:t>
            </a:r>
            <a:r>
              <a:rPr lang="en-US" sz="2000">
                <a:solidFill>
                  <a:srgbClr val="FFFFFF"/>
                </a:solidFill>
              </a:rPr>
              <a:t> </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Shape 1127"/>
          <p:cNvSpPr txBox="1">
            <a:spLocks noGrp="1"/>
          </p:cNvSpPr>
          <p:nvPr>
            <p:ph type="body" idx="1"/>
          </p:nvPr>
        </p:nvSpPr>
        <p:spPr>
          <a:xfrm>
            <a:off x="395287" y="0"/>
            <a:ext cx="7676467" cy="1364400"/>
          </a:xfrm>
          <a:prstGeom prst="rect">
            <a:avLst/>
          </a:prstGeom>
          <a:noFill/>
          <a:ln>
            <a:noFill/>
          </a:ln>
        </p:spPr>
        <p:txBody>
          <a:bodyPr lIns="0" tIns="137150" rIns="0" bIns="0" anchor="ctr" anchorCtr="0">
            <a:noAutofit/>
          </a:bodyPr>
          <a:lstStyle/>
          <a:p>
            <a:pPr marL="0" marR="0" lvl="0" indent="0" algn="l" rtl="0">
              <a:lnSpc>
                <a:spcPct val="93333"/>
              </a:lnSpc>
              <a:spcBef>
                <a:spcPts val="0"/>
              </a:spcBef>
              <a:spcAft>
                <a:spcPts val="0"/>
              </a:spcAft>
              <a:buClr>
                <a:schemeClr val="dk1"/>
              </a:buClr>
              <a:buSzPct val="25000"/>
              <a:buFont typeface="Arial"/>
              <a:buNone/>
            </a:pPr>
            <a:r>
              <a:rPr lang="en-US" sz="3000"/>
              <a:t>EXPERT </a:t>
            </a:r>
            <a:r>
              <a:rPr lang="en-US" sz="3000" b="1" i="0" u="none" strike="noStrike" cap="none">
                <a:solidFill>
                  <a:schemeClr val="dk1"/>
                </a:solidFill>
                <a:latin typeface="Arial"/>
                <a:ea typeface="Arial"/>
                <a:cs typeface="Arial"/>
                <a:sym typeface="Arial"/>
              </a:rPr>
              <a:t>SERVICES STRATEGY</a:t>
            </a:r>
          </a:p>
        </p:txBody>
      </p:sp>
      <p:sp>
        <p:nvSpPr>
          <p:cNvPr id="1128" name="Shape 1128"/>
          <p:cNvSpPr/>
          <p:nvPr/>
        </p:nvSpPr>
        <p:spPr>
          <a:xfrm>
            <a:off x="6638307" y="1773163"/>
            <a:ext cx="783768" cy="780032"/>
          </a:xfrm>
          <a:prstGeom prst="rect">
            <a:avLst/>
          </a:prstGeom>
          <a:solidFill>
            <a:schemeClr val="dk2"/>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129" name="Shape 1129"/>
          <p:cNvSpPr/>
          <p:nvPr/>
        </p:nvSpPr>
        <p:spPr>
          <a:xfrm>
            <a:off x="6308471" y="1911930"/>
            <a:ext cx="356260" cy="210017"/>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130" name="Shape 1130"/>
          <p:cNvSpPr/>
          <p:nvPr/>
        </p:nvSpPr>
        <p:spPr>
          <a:xfrm>
            <a:off x="395300" y="5568075"/>
            <a:ext cx="7803000" cy="1395300"/>
          </a:xfrm>
          <a:prstGeom prst="rect">
            <a:avLst/>
          </a:prstGeom>
          <a:noFill/>
          <a:ln>
            <a:noFill/>
          </a:ln>
        </p:spPr>
        <p:txBody>
          <a:bodyPr lIns="180000" tIns="180000" rIns="180000" bIns="180000" anchor="t" anchorCtr="0">
            <a:noAutofit/>
          </a:bodyPr>
          <a:lstStyle/>
          <a:p>
            <a:pPr marL="0" marR="0" lvl="0" indent="0" algn="ctr" rtl="0">
              <a:spcBef>
                <a:spcPts val="0"/>
              </a:spcBef>
              <a:buSzPct val="25000"/>
              <a:buNone/>
            </a:pPr>
            <a:r>
              <a:rPr lang="en-US" sz="2200" b="1">
                <a:solidFill>
                  <a:srgbClr val="0070C0"/>
                </a:solidFill>
                <a:latin typeface="Arial"/>
                <a:ea typeface="Arial"/>
                <a:cs typeface="Arial"/>
                <a:sym typeface="Arial"/>
              </a:rPr>
              <a:t>Ensure Continuity. Enhance Productivity. Reduce Risk </a:t>
            </a:r>
          </a:p>
        </p:txBody>
      </p:sp>
      <p:pic>
        <p:nvPicPr>
          <p:cNvPr id="1131" name="Shape 1131" descr="Services_Continuum_Graphic_Type_C_RGB.png"/>
          <p:cNvPicPr preferRelativeResize="0"/>
          <p:nvPr/>
        </p:nvPicPr>
        <p:blipFill rotWithShape="1">
          <a:blip r:embed="rId3">
            <a:alphaModFix/>
          </a:blip>
          <a:srcRect/>
          <a:stretch/>
        </p:blipFill>
        <p:spPr>
          <a:xfrm>
            <a:off x="4263149" y="1566974"/>
            <a:ext cx="4446900" cy="2657100"/>
          </a:xfrm>
          <a:prstGeom prst="rect">
            <a:avLst/>
          </a:prstGeom>
          <a:noFill/>
          <a:ln>
            <a:noFill/>
          </a:ln>
        </p:spPr>
      </p:pic>
      <p:sp>
        <p:nvSpPr>
          <p:cNvPr id="1132" name="Shape 1132"/>
          <p:cNvSpPr/>
          <p:nvPr/>
        </p:nvSpPr>
        <p:spPr>
          <a:xfrm>
            <a:off x="395287" y="1566970"/>
            <a:ext cx="4085271" cy="400109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600" b="1">
                <a:solidFill>
                  <a:schemeClr val="dk1"/>
                </a:solidFill>
              </a:rPr>
              <a:t>S</a:t>
            </a:r>
            <a:r>
              <a:rPr lang="en-US" sz="2600" b="1">
                <a:solidFill>
                  <a:schemeClr val="dk1"/>
                </a:solidFill>
                <a:latin typeface="Arial"/>
                <a:ea typeface="Arial"/>
                <a:cs typeface="Arial"/>
                <a:sym typeface="Arial"/>
              </a:rPr>
              <a:t>ervice packages </a:t>
            </a:r>
            <a:r>
              <a:rPr lang="en-US" sz="2600" b="1">
                <a:solidFill>
                  <a:schemeClr val="lt2"/>
                </a:solidFill>
                <a:latin typeface="Arial"/>
                <a:ea typeface="Arial"/>
                <a:cs typeface="Arial"/>
                <a:sym typeface="Arial"/>
              </a:rPr>
              <a:t>for </a:t>
            </a:r>
            <a:r>
              <a:rPr lang="en-US" sz="2600" b="1">
                <a:solidFill>
                  <a:schemeClr val="dk1"/>
                </a:solidFill>
              </a:rPr>
              <a:t>systems</a:t>
            </a:r>
            <a:r>
              <a:rPr lang="en-US" sz="2600" b="1">
                <a:latin typeface="Arial"/>
                <a:ea typeface="Arial"/>
                <a:cs typeface="Arial"/>
                <a:sym typeface="Arial"/>
              </a:rPr>
              <a:t>, devices and applications.</a:t>
            </a:r>
            <a:r>
              <a:rPr lang="en-US" sz="2600">
                <a:solidFill>
                  <a:schemeClr val="lt2"/>
                </a:solidFill>
                <a:latin typeface="Arial"/>
                <a:ea typeface="Arial"/>
                <a:cs typeface="Arial"/>
                <a:sym typeface="Arial"/>
              </a:rPr>
              <a:t> </a:t>
            </a:r>
          </a:p>
          <a:p>
            <a:pPr marL="0" marR="0" lvl="0" indent="0" algn="l" rtl="0">
              <a:spcBef>
                <a:spcPts val="600"/>
              </a:spcBef>
              <a:spcAft>
                <a:spcPts val="0"/>
              </a:spcAft>
              <a:buNone/>
            </a:pPr>
            <a:endParaRPr sz="2600">
              <a:solidFill>
                <a:schemeClr val="lt2"/>
              </a:solidFill>
              <a:latin typeface="Arial"/>
              <a:ea typeface="Arial"/>
              <a:cs typeface="Arial"/>
              <a:sym typeface="Arial"/>
            </a:endParaRPr>
          </a:p>
          <a:p>
            <a:pPr marL="0" marR="0" lvl="0" indent="0" algn="l" rtl="0">
              <a:spcBef>
                <a:spcPts val="600"/>
              </a:spcBef>
              <a:spcAft>
                <a:spcPts val="0"/>
              </a:spcAft>
              <a:buSzPct val="25000"/>
              <a:buNone/>
            </a:pPr>
            <a:r>
              <a:rPr lang="en-US" sz="2600">
                <a:solidFill>
                  <a:schemeClr val="accent3"/>
                </a:solidFill>
                <a:latin typeface="Arial"/>
                <a:ea typeface="Arial"/>
                <a:cs typeface="Arial"/>
                <a:sym typeface="Arial"/>
              </a:rPr>
              <a:t>Choose the right service level that meets your operational needs. </a:t>
            </a:r>
          </a:p>
          <a:p>
            <a:pPr marL="0" marR="0" lvl="0" indent="0" algn="l" rtl="0">
              <a:spcBef>
                <a:spcPts val="600"/>
              </a:spcBef>
              <a:buNone/>
            </a:pPr>
            <a:endParaRPr sz="2600">
              <a:solidFill>
                <a:srgbClr val="000000"/>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30"/>
                                        </p:tgtEl>
                                        <p:attrNameLst>
                                          <p:attrName>style.visibility</p:attrName>
                                        </p:attrNameLst>
                                      </p:cBhvr>
                                      <p:to>
                                        <p:strVal val="visible"/>
                                      </p:to>
                                    </p:set>
                                    <p:animEffect transition="in" filter="fade">
                                      <p:cBhvr>
                                        <p:cTn id="7" dur="500"/>
                                        <p:tgtEl>
                                          <p:spTgt spid="1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Shape 1138"/>
          <p:cNvSpPr txBox="1">
            <a:spLocks noGrp="1"/>
          </p:cNvSpPr>
          <p:nvPr>
            <p:ph type="body" idx="1"/>
          </p:nvPr>
        </p:nvSpPr>
        <p:spPr>
          <a:xfrm>
            <a:off x="395287" y="0"/>
            <a:ext cx="7676467" cy="1364400"/>
          </a:xfrm>
          <a:prstGeom prst="rect">
            <a:avLst/>
          </a:prstGeom>
          <a:noFill/>
          <a:ln>
            <a:noFill/>
          </a:ln>
        </p:spPr>
        <p:txBody>
          <a:bodyPr lIns="0" tIns="137150" rIns="0" bIns="0" anchor="ctr" anchorCtr="0">
            <a:noAutofit/>
          </a:bodyPr>
          <a:lstStyle/>
          <a:p>
            <a:pPr marL="0" marR="0" lvl="0" indent="0" algn="l" rtl="0">
              <a:lnSpc>
                <a:spcPct val="93333"/>
              </a:lnSpc>
              <a:spcBef>
                <a:spcPts val="0"/>
              </a:spcBef>
              <a:spcAft>
                <a:spcPts val="0"/>
              </a:spcAft>
              <a:buClr>
                <a:schemeClr val="lt2"/>
              </a:buClr>
              <a:buSzPct val="25000"/>
              <a:buFont typeface="Arial"/>
              <a:buNone/>
            </a:pPr>
            <a:r>
              <a:rPr lang="en-US" sz="3000" b="1" i="0" u="none" strike="noStrike" cap="none">
                <a:solidFill>
                  <a:schemeClr val="lt2"/>
                </a:solidFill>
                <a:latin typeface="Arial"/>
                <a:ea typeface="Arial"/>
                <a:cs typeface="Arial"/>
                <a:sym typeface="Arial"/>
              </a:rPr>
              <a:t>ACHIEVE YOUR TARGETED OUTCOMES</a:t>
            </a:r>
          </a:p>
        </p:txBody>
      </p:sp>
      <p:sp>
        <p:nvSpPr>
          <p:cNvPr id="1139" name="Shape 1139"/>
          <p:cNvSpPr/>
          <p:nvPr/>
        </p:nvSpPr>
        <p:spPr>
          <a:xfrm>
            <a:off x="395287" y="1158451"/>
            <a:ext cx="5209500" cy="17664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2800" b="1">
                <a:solidFill>
                  <a:schemeClr val="lt2"/>
                </a:solidFill>
                <a:latin typeface="Arial"/>
                <a:ea typeface="Arial"/>
                <a:cs typeface="Arial"/>
                <a:sym typeface="Arial"/>
              </a:rPr>
              <a:t>ESSENTIAL SERVICES</a:t>
            </a:r>
            <a:r>
              <a:rPr lang="en-US" sz="2000" b="1">
                <a:solidFill>
                  <a:schemeClr val="accent3"/>
                </a:solidFill>
                <a:latin typeface="Arial"/>
                <a:ea typeface="Arial"/>
                <a:cs typeface="Arial"/>
                <a:sym typeface="Arial"/>
              </a:rPr>
              <a:t/>
            </a:r>
            <a:br>
              <a:rPr lang="en-US" sz="2000" b="1">
                <a:solidFill>
                  <a:schemeClr val="accent3"/>
                </a:solidFill>
                <a:latin typeface="Arial"/>
                <a:ea typeface="Arial"/>
                <a:cs typeface="Arial"/>
                <a:sym typeface="Arial"/>
              </a:rPr>
            </a:br>
            <a:r>
              <a:rPr lang="en-US" sz="2000" b="1">
                <a:solidFill>
                  <a:schemeClr val="accent3"/>
                </a:solidFill>
                <a:latin typeface="Arial"/>
                <a:ea typeface="Arial"/>
                <a:cs typeface="Arial"/>
                <a:sym typeface="Arial"/>
              </a:rPr>
              <a:t>Support when you need it</a:t>
            </a:r>
          </a:p>
        </p:txBody>
      </p:sp>
      <p:grpSp>
        <p:nvGrpSpPr>
          <p:cNvPr id="1140" name="Shape 1140"/>
          <p:cNvGrpSpPr/>
          <p:nvPr/>
        </p:nvGrpSpPr>
        <p:grpSpPr>
          <a:xfrm>
            <a:off x="1158240" y="2657708"/>
            <a:ext cx="6736079" cy="4142874"/>
            <a:chOff x="1158240" y="2657708"/>
            <a:chExt cx="6736079" cy="4142874"/>
          </a:xfrm>
        </p:grpSpPr>
        <p:pic>
          <p:nvPicPr>
            <p:cNvPr id="1141" name="Shape 1141" descr="C:\Users\KFHR37\Google Drive\IMAGES and GRAPHICS\Managed and Services ICON FINAL\3_Services_Package_ICONS_0116_pev4_w_txt_blw.png"/>
            <p:cNvPicPr preferRelativeResize="0"/>
            <p:nvPr/>
          </p:nvPicPr>
          <p:blipFill rotWithShape="1">
            <a:blip r:embed="rId3">
              <a:alphaModFix/>
            </a:blip>
            <a:srcRect r="65266"/>
            <a:stretch/>
          </p:blipFill>
          <p:spPr>
            <a:xfrm>
              <a:off x="1158240" y="2657708"/>
              <a:ext cx="6736079" cy="4142874"/>
            </a:xfrm>
            <a:prstGeom prst="rect">
              <a:avLst/>
            </a:prstGeom>
            <a:noFill/>
            <a:ln>
              <a:noFill/>
            </a:ln>
          </p:spPr>
        </p:pic>
        <p:sp>
          <p:nvSpPr>
            <p:cNvPr id="1142" name="Shape 1142"/>
            <p:cNvSpPr/>
            <p:nvPr/>
          </p:nvSpPr>
          <p:spPr>
            <a:xfrm>
              <a:off x="2392680" y="6141719"/>
              <a:ext cx="2560319" cy="552184"/>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39"/>
                                        </p:tgtEl>
                                        <p:attrNameLst>
                                          <p:attrName>style.visibility</p:attrName>
                                        </p:attrNameLst>
                                      </p:cBhvr>
                                      <p:to>
                                        <p:strVal val="visible"/>
                                      </p:to>
                                    </p:set>
                                    <p:animEffect transition="in" filter="fade">
                                      <p:cBhvr>
                                        <p:cTn id="7" dur="500"/>
                                        <p:tgtEl>
                                          <p:spTgt spid="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pic>
        <p:nvPicPr>
          <p:cNvPr id="1148" name="Shape 1148" descr="C:\Users\WTFC76\Pictures\equipment repair.jpg"/>
          <p:cNvPicPr preferRelativeResize="0"/>
          <p:nvPr/>
        </p:nvPicPr>
        <p:blipFill rotWithShape="1">
          <a:blip r:embed="rId3">
            <a:alphaModFix/>
          </a:blip>
          <a:srcRect l="811" t="11503" r="2498" b="1046"/>
          <a:stretch/>
        </p:blipFill>
        <p:spPr>
          <a:xfrm flipH="1">
            <a:off x="0" y="1779299"/>
            <a:ext cx="9144000" cy="5078700"/>
          </a:xfrm>
          <a:prstGeom prst="rect">
            <a:avLst/>
          </a:prstGeom>
          <a:noFill/>
          <a:ln>
            <a:noFill/>
          </a:ln>
        </p:spPr>
      </p:pic>
      <p:sp>
        <p:nvSpPr>
          <p:cNvPr id="1149" name="Shape 1149"/>
          <p:cNvSpPr/>
          <p:nvPr/>
        </p:nvSpPr>
        <p:spPr>
          <a:xfrm>
            <a:off x="0" y="1779225"/>
            <a:ext cx="9144000" cy="5078700"/>
          </a:xfrm>
          <a:prstGeom prst="rect">
            <a:avLst/>
          </a:prstGeom>
          <a:solidFill>
            <a:srgbClr val="000000">
              <a:alpha val="34509"/>
            </a:srgbClr>
          </a:solidFill>
          <a:ln>
            <a:noFill/>
          </a:ln>
        </p:spPr>
        <p:txBody>
          <a:bodyPr lIns="121825" tIns="60900" rIns="121825" bIns="60900" anchor="ctr" anchorCtr="0">
            <a:noAutofit/>
          </a:bodyPr>
          <a:lstStyle/>
          <a:p>
            <a:pPr marL="0" marR="0" lvl="0" indent="0" algn="l" rtl="0">
              <a:spcBef>
                <a:spcPts val="0"/>
              </a:spcBef>
              <a:buClr>
                <a:schemeClr val="dk1"/>
              </a:buClr>
              <a:buFont typeface="Arial"/>
              <a:buNone/>
            </a:pPr>
            <a:endParaRPr sz="2400">
              <a:solidFill>
                <a:srgbClr val="FFFFFF"/>
              </a:solidFill>
              <a:latin typeface="Open Sans"/>
              <a:ea typeface="Open Sans"/>
              <a:cs typeface="Open Sans"/>
              <a:sym typeface="Open Sans"/>
            </a:endParaRPr>
          </a:p>
        </p:txBody>
      </p:sp>
      <p:sp>
        <p:nvSpPr>
          <p:cNvPr id="1150" name="Shape 1150"/>
          <p:cNvSpPr/>
          <p:nvPr/>
        </p:nvSpPr>
        <p:spPr>
          <a:xfrm>
            <a:off x="0" y="1779224"/>
            <a:ext cx="9144000" cy="5078700"/>
          </a:xfrm>
          <a:prstGeom prst="rect">
            <a:avLst/>
          </a:prstGeom>
          <a:solidFill>
            <a:srgbClr val="FFFFFF">
              <a:alpha val="40000"/>
            </a:srgbClr>
          </a:solidFill>
          <a:ln>
            <a:noFill/>
          </a:ln>
        </p:spPr>
        <p:txBody>
          <a:bodyPr lIns="91425" tIns="45700" rIns="91425" bIns="45700" anchor="ctr" anchorCtr="0">
            <a:noAutofit/>
          </a:bodyPr>
          <a:lstStyle/>
          <a:p>
            <a:pPr marL="0" marR="0" lvl="0" indent="0" algn="ctr" rtl="0">
              <a:spcBef>
                <a:spcPts val="0"/>
              </a:spcBef>
              <a:buClr>
                <a:schemeClr val="dk1"/>
              </a:buClr>
              <a:buFont typeface="Arial"/>
              <a:buNone/>
            </a:pPr>
            <a:endParaRPr sz="1800">
              <a:solidFill>
                <a:schemeClr val="lt1"/>
              </a:solidFill>
              <a:latin typeface="Arial"/>
              <a:ea typeface="Arial"/>
              <a:cs typeface="Arial"/>
              <a:sym typeface="Arial"/>
            </a:endParaRPr>
          </a:p>
        </p:txBody>
      </p:sp>
      <p:grpSp>
        <p:nvGrpSpPr>
          <p:cNvPr id="1151" name="Shape 1151"/>
          <p:cNvGrpSpPr/>
          <p:nvPr/>
        </p:nvGrpSpPr>
        <p:grpSpPr>
          <a:xfrm>
            <a:off x="4871499" y="2371805"/>
            <a:ext cx="1603972" cy="3313200"/>
            <a:chOff x="2387747" y="1938420"/>
            <a:chExt cx="2060072" cy="3313200"/>
          </a:xfrm>
        </p:grpSpPr>
        <p:sp>
          <p:nvSpPr>
            <p:cNvPr id="1152" name="Shape 1152"/>
            <p:cNvSpPr/>
            <p:nvPr/>
          </p:nvSpPr>
          <p:spPr>
            <a:xfrm>
              <a:off x="2387747" y="1938420"/>
              <a:ext cx="2014800" cy="3313200"/>
            </a:xfrm>
            <a:prstGeom prst="rect">
              <a:avLst/>
            </a:prstGeom>
            <a:solidFill>
              <a:srgbClr val="595959">
                <a:alpha val="87450"/>
              </a:srgbClr>
            </a:solidFill>
            <a:ln>
              <a:noFill/>
            </a:ln>
          </p:spPr>
          <p:txBody>
            <a:bodyPr lIns="121875" tIns="60925" rIns="121875" bIns="60925" anchor="ctr" anchorCtr="0">
              <a:noAutofit/>
            </a:bodyPr>
            <a:lstStyle/>
            <a:p>
              <a:pPr marL="0" marR="0" lvl="0" indent="0" algn="l" rtl="0">
                <a:spcBef>
                  <a:spcPts val="0"/>
                </a:spcBef>
                <a:buClr>
                  <a:schemeClr val="dk1"/>
                </a:buClr>
                <a:buFont typeface="Arial"/>
                <a:buNone/>
              </a:pPr>
              <a:endParaRPr sz="2400">
                <a:solidFill>
                  <a:srgbClr val="FFFFFF"/>
                </a:solidFill>
                <a:latin typeface="Open Sans"/>
                <a:ea typeface="Open Sans"/>
                <a:cs typeface="Open Sans"/>
                <a:sym typeface="Open Sans"/>
              </a:endParaRPr>
            </a:p>
          </p:txBody>
        </p:sp>
        <p:sp>
          <p:nvSpPr>
            <p:cNvPr id="1153" name="Shape 1153"/>
            <p:cNvSpPr/>
            <p:nvPr/>
          </p:nvSpPr>
          <p:spPr>
            <a:xfrm>
              <a:off x="2387749" y="1939324"/>
              <a:ext cx="2014912" cy="854777"/>
            </a:xfrm>
            <a:prstGeom prst="rect">
              <a:avLst/>
            </a:prstGeom>
            <a:solidFill>
              <a:srgbClr val="000000"/>
            </a:solidFill>
            <a:ln>
              <a:noFill/>
            </a:ln>
          </p:spPr>
          <p:txBody>
            <a:bodyPr lIns="91425" tIns="45700" rIns="91425" bIns="45700" anchor="ctr" anchorCtr="0">
              <a:noAutofit/>
            </a:bodyPr>
            <a:lstStyle/>
            <a:p>
              <a:pPr marL="0" marR="0" lvl="0" indent="0" algn="l" rtl="0">
                <a:spcBef>
                  <a:spcPts val="0"/>
                </a:spcBef>
                <a:buClr>
                  <a:schemeClr val="dk1"/>
                </a:buClr>
                <a:buFont typeface="Arial"/>
                <a:buNone/>
              </a:pPr>
              <a:endParaRPr sz="1800">
                <a:solidFill>
                  <a:srgbClr val="FFFFFF"/>
                </a:solidFill>
                <a:latin typeface="Open Sans"/>
                <a:ea typeface="Open Sans"/>
                <a:cs typeface="Open Sans"/>
                <a:sym typeface="Open Sans"/>
              </a:endParaRPr>
            </a:p>
          </p:txBody>
        </p:sp>
        <p:sp>
          <p:nvSpPr>
            <p:cNvPr id="1154" name="Shape 1154"/>
            <p:cNvSpPr txBox="1"/>
            <p:nvPr/>
          </p:nvSpPr>
          <p:spPr>
            <a:xfrm>
              <a:off x="2387750" y="2057261"/>
              <a:ext cx="2060069" cy="646331"/>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FFFFFF"/>
                </a:buClr>
                <a:buSzPct val="25000"/>
                <a:buFont typeface="Arial"/>
                <a:buNone/>
              </a:pPr>
              <a:r>
                <a:rPr lang="en-US" sz="1900" b="1" cap="none">
                  <a:solidFill>
                    <a:srgbClr val="FFFFFF"/>
                  </a:solidFill>
                  <a:latin typeface="Arial"/>
                  <a:ea typeface="Arial"/>
                  <a:cs typeface="Arial"/>
                  <a:sym typeface="Arial"/>
                </a:rPr>
                <a:t>HARDWARE REPAIR</a:t>
              </a:r>
            </a:p>
          </p:txBody>
        </p:sp>
        <p:pic>
          <p:nvPicPr>
            <p:cNvPr id="1155" name="Shape 1155"/>
            <p:cNvPicPr preferRelativeResize="0"/>
            <p:nvPr/>
          </p:nvPicPr>
          <p:blipFill rotWithShape="1">
            <a:blip r:embed="rId4">
              <a:alphaModFix/>
            </a:blip>
            <a:srcRect/>
            <a:stretch/>
          </p:blipFill>
          <p:spPr>
            <a:xfrm>
              <a:off x="2777549" y="3423353"/>
              <a:ext cx="1179300" cy="685800"/>
            </a:xfrm>
            <a:prstGeom prst="rect">
              <a:avLst/>
            </a:prstGeom>
            <a:noFill/>
            <a:ln>
              <a:noFill/>
            </a:ln>
          </p:spPr>
        </p:pic>
      </p:grpSp>
      <p:sp>
        <p:nvSpPr>
          <p:cNvPr id="1156" name="Shape 1156"/>
          <p:cNvSpPr txBox="1">
            <a:spLocks noGrp="1"/>
          </p:cNvSpPr>
          <p:nvPr>
            <p:ph type="body" idx="1"/>
          </p:nvPr>
        </p:nvSpPr>
        <p:spPr>
          <a:xfrm>
            <a:off x="1886881" y="34289"/>
            <a:ext cx="7676467" cy="1364400"/>
          </a:xfrm>
          <a:prstGeom prst="rect">
            <a:avLst/>
          </a:prstGeom>
          <a:noFill/>
          <a:ln>
            <a:noFill/>
          </a:ln>
        </p:spPr>
        <p:txBody>
          <a:bodyPr lIns="0" tIns="137150" rIns="0" bIns="0" anchor="ctr" anchorCtr="0">
            <a:noAutofit/>
          </a:bodyPr>
          <a:lstStyle/>
          <a:p>
            <a:pPr marL="0" marR="0" lvl="0" indent="0" algn="l" rtl="0">
              <a:lnSpc>
                <a:spcPct val="93333"/>
              </a:lnSpc>
              <a:spcBef>
                <a:spcPts val="0"/>
              </a:spcBef>
              <a:spcAft>
                <a:spcPts val="0"/>
              </a:spcAft>
              <a:buClr>
                <a:schemeClr val="dk1"/>
              </a:buClr>
              <a:buSzPct val="25000"/>
              <a:buFont typeface="Arial"/>
              <a:buNone/>
            </a:pPr>
            <a:r>
              <a:rPr lang="en-US" sz="3000" b="1" i="0" u="none" strike="noStrike" cap="none">
                <a:solidFill>
                  <a:schemeClr val="dk1"/>
                </a:solidFill>
                <a:latin typeface="Arial"/>
                <a:ea typeface="Arial"/>
                <a:cs typeface="Arial"/>
                <a:sym typeface="Arial"/>
              </a:rPr>
              <a:t>ESSENTIAL SERVICES</a:t>
            </a:r>
          </a:p>
          <a:p>
            <a:pPr marL="0" marR="0" lvl="0" indent="0" algn="l" rtl="0">
              <a:lnSpc>
                <a:spcPct val="93333"/>
              </a:lnSpc>
              <a:spcBef>
                <a:spcPts val="0"/>
              </a:spcBef>
              <a:spcAft>
                <a:spcPts val="0"/>
              </a:spcAft>
              <a:buClr>
                <a:schemeClr val="dk1"/>
              </a:buClr>
              <a:buSzPct val="25000"/>
              <a:buFont typeface="Arial"/>
              <a:buNone/>
            </a:pPr>
            <a:r>
              <a:rPr lang="en-US" sz="3000" b="1" i="0" u="none" strike="noStrike" cap="none">
                <a:solidFill>
                  <a:schemeClr val="dk1"/>
                </a:solidFill>
                <a:latin typeface="Arial"/>
                <a:ea typeface="Arial"/>
                <a:cs typeface="Arial"/>
                <a:sym typeface="Arial"/>
              </a:rPr>
              <a:t>FOR MOTOTRBO SYSTEMS</a:t>
            </a:r>
          </a:p>
        </p:txBody>
      </p:sp>
      <p:pic>
        <p:nvPicPr>
          <p:cNvPr id="1157" name="Shape 1157"/>
          <p:cNvPicPr preferRelativeResize="0"/>
          <p:nvPr/>
        </p:nvPicPr>
        <p:blipFill rotWithShape="1">
          <a:blip r:embed="rId5">
            <a:alphaModFix/>
          </a:blip>
          <a:srcRect b="12306"/>
          <a:stretch/>
        </p:blipFill>
        <p:spPr>
          <a:xfrm>
            <a:off x="199077" y="-74803"/>
            <a:ext cx="1661995" cy="1137792"/>
          </a:xfrm>
          <a:prstGeom prst="rect">
            <a:avLst/>
          </a:prstGeom>
          <a:noFill/>
          <a:ln>
            <a:noFill/>
          </a:ln>
        </p:spPr>
      </p:pic>
      <p:grpSp>
        <p:nvGrpSpPr>
          <p:cNvPr id="1158" name="Shape 1158"/>
          <p:cNvGrpSpPr/>
          <p:nvPr/>
        </p:nvGrpSpPr>
        <p:grpSpPr>
          <a:xfrm>
            <a:off x="477706" y="2371356"/>
            <a:ext cx="2177552" cy="3313198"/>
            <a:chOff x="6502614" y="1930069"/>
            <a:chExt cx="2743201" cy="3313198"/>
          </a:xfrm>
        </p:grpSpPr>
        <p:sp>
          <p:nvSpPr>
            <p:cNvPr id="1159" name="Shape 1159"/>
            <p:cNvSpPr/>
            <p:nvPr/>
          </p:nvSpPr>
          <p:spPr>
            <a:xfrm>
              <a:off x="6897729" y="1930968"/>
              <a:ext cx="2014800" cy="3312300"/>
            </a:xfrm>
            <a:prstGeom prst="rect">
              <a:avLst/>
            </a:prstGeom>
            <a:solidFill>
              <a:srgbClr val="595959">
                <a:alpha val="82352"/>
              </a:srgbClr>
            </a:solidFill>
            <a:ln>
              <a:noFill/>
            </a:ln>
          </p:spPr>
          <p:txBody>
            <a:bodyPr lIns="121875" tIns="60925" rIns="121875" bIns="60925" anchor="ctr" anchorCtr="0">
              <a:noAutofit/>
            </a:bodyPr>
            <a:lstStyle/>
            <a:p>
              <a:pPr marL="0" marR="0" lvl="0" indent="0" algn="l" rtl="0">
                <a:spcBef>
                  <a:spcPts val="0"/>
                </a:spcBef>
                <a:buClr>
                  <a:schemeClr val="dk1"/>
                </a:buClr>
                <a:buFont typeface="Arial"/>
                <a:buNone/>
              </a:pPr>
              <a:endParaRPr sz="2400">
                <a:solidFill>
                  <a:srgbClr val="FFFFFF"/>
                </a:solidFill>
                <a:latin typeface="Open Sans"/>
                <a:ea typeface="Open Sans"/>
                <a:cs typeface="Open Sans"/>
                <a:sym typeface="Open Sans"/>
              </a:endParaRPr>
            </a:p>
          </p:txBody>
        </p:sp>
        <p:sp>
          <p:nvSpPr>
            <p:cNvPr id="1160" name="Shape 1160"/>
            <p:cNvSpPr/>
            <p:nvPr/>
          </p:nvSpPr>
          <p:spPr>
            <a:xfrm>
              <a:off x="6896364" y="1930069"/>
              <a:ext cx="2016278" cy="854777"/>
            </a:xfrm>
            <a:prstGeom prst="rect">
              <a:avLst/>
            </a:prstGeom>
            <a:solidFill>
              <a:srgbClr val="000000"/>
            </a:solidFill>
            <a:ln>
              <a:noFill/>
            </a:ln>
          </p:spPr>
          <p:txBody>
            <a:bodyPr lIns="91425" tIns="45700" rIns="91425" bIns="45700" anchor="ctr" anchorCtr="0">
              <a:noAutofit/>
            </a:bodyPr>
            <a:lstStyle/>
            <a:p>
              <a:pPr marL="0" marR="0" lvl="0" indent="0" algn="l" rtl="0">
                <a:spcBef>
                  <a:spcPts val="0"/>
                </a:spcBef>
                <a:buClr>
                  <a:schemeClr val="dk1"/>
                </a:buClr>
                <a:buFont typeface="Arial"/>
                <a:buNone/>
              </a:pPr>
              <a:endParaRPr sz="1800">
                <a:solidFill>
                  <a:srgbClr val="FFFFFF"/>
                </a:solidFill>
                <a:latin typeface="Open Sans"/>
                <a:ea typeface="Open Sans"/>
                <a:cs typeface="Open Sans"/>
                <a:sym typeface="Open Sans"/>
              </a:endParaRPr>
            </a:p>
          </p:txBody>
        </p:sp>
        <p:sp>
          <p:nvSpPr>
            <p:cNvPr id="1161" name="Shape 1161"/>
            <p:cNvSpPr txBox="1"/>
            <p:nvPr/>
          </p:nvSpPr>
          <p:spPr>
            <a:xfrm>
              <a:off x="6502614" y="2049811"/>
              <a:ext cx="2743201" cy="646331"/>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1900" b="1" cap="none">
                  <a:solidFill>
                    <a:srgbClr val="FFFFFF"/>
                  </a:solidFill>
                  <a:latin typeface="Arial"/>
                  <a:ea typeface="Arial"/>
                  <a:cs typeface="Arial"/>
                  <a:sym typeface="Arial"/>
                </a:rPr>
                <a:t>TECHNICAL</a:t>
              </a:r>
            </a:p>
            <a:p>
              <a:pPr marL="0" marR="0" lvl="0" indent="0" algn="ctr" rtl="0">
                <a:lnSpc>
                  <a:spcPct val="90000"/>
                </a:lnSpc>
                <a:spcBef>
                  <a:spcPts val="0"/>
                </a:spcBef>
                <a:buClr>
                  <a:srgbClr val="FFFFFF"/>
                </a:buClr>
                <a:buSzPct val="25000"/>
                <a:buFont typeface="Arial"/>
                <a:buNone/>
              </a:pPr>
              <a:r>
                <a:rPr lang="en-US" sz="1900" b="1" cap="none">
                  <a:solidFill>
                    <a:srgbClr val="FFFFFF"/>
                  </a:solidFill>
                  <a:latin typeface="Arial"/>
                  <a:ea typeface="Arial"/>
                  <a:cs typeface="Arial"/>
                  <a:sym typeface="Arial"/>
                </a:rPr>
                <a:t>SUPPORT</a:t>
              </a:r>
            </a:p>
          </p:txBody>
        </p:sp>
        <p:pic>
          <p:nvPicPr>
            <p:cNvPr id="1162" name="Shape 1162" descr="https://www.motorolasolutionscollective.com/thumbnail/a24324b7-9d70-43a4-acf6-443d908a6aaa/av/250px/CSR_Call_Taker.jpg?t=1449276787575&amp;s=02b649cebb3a9f2a2459163aeff44db4576c2f81"/>
            <p:cNvPicPr preferRelativeResize="0"/>
            <p:nvPr/>
          </p:nvPicPr>
          <p:blipFill rotWithShape="1">
            <a:blip r:embed="rId6">
              <a:alphaModFix/>
            </a:blip>
            <a:srcRect/>
            <a:stretch/>
          </p:blipFill>
          <p:spPr>
            <a:xfrm>
              <a:off x="7292621" y="3347153"/>
              <a:ext cx="1162800" cy="914400"/>
            </a:xfrm>
            <a:prstGeom prst="rect">
              <a:avLst/>
            </a:prstGeom>
            <a:noFill/>
            <a:ln>
              <a:noFill/>
            </a:ln>
          </p:spPr>
        </p:pic>
      </p:grpSp>
      <p:grpSp>
        <p:nvGrpSpPr>
          <p:cNvPr id="1163" name="Shape 1163"/>
          <p:cNvGrpSpPr/>
          <p:nvPr/>
        </p:nvGrpSpPr>
        <p:grpSpPr>
          <a:xfrm>
            <a:off x="2703714" y="2370029"/>
            <a:ext cx="1783787" cy="3316809"/>
            <a:chOff x="3237114" y="2370029"/>
            <a:chExt cx="1783787" cy="3316809"/>
          </a:xfrm>
        </p:grpSpPr>
        <p:grpSp>
          <p:nvGrpSpPr>
            <p:cNvPr id="1164" name="Shape 1164"/>
            <p:cNvGrpSpPr/>
            <p:nvPr/>
          </p:nvGrpSpPr>
          <p:grpSpPr>
            <a:xfrm>
              <a:off x="3237114" y="2370029"/>
              <a:ext cx="1783787" cy="3316809"/>
              <a:chOff x="4476191" y="1935716"/>
              <a:chExt cx="2276400" cy="3316809"/>
            </a:xfrm>
          </p:grpSpPr>
          <p:sp>
            <p:nvSpPr>
              <p:cNvPr id="1165" name="Shape 1165"/>
              <p:cNvSpPr/>
              <p:nvPr/>
            </p:nvSpPr>
            <p:spPr>
              <a:xfrm>
                <a:off x="4634241" y="1939325"/>
                <a:ext cx="2014799" cy="3313200"/>
              </a:xfrm>
              <a:prstGeom prst="rect">
                <a:avLst/>
              </a:prstGeom>
              <a:solidFill>
                <a:srgbClr val="084CB0">
                  <a:alpha val="81960"/>
                </a:srgbClr>
              </a:solidFill>
              <a:ln>
                <a:noFill/>
              </a:ln>
            </p:spPr>
            <p:txBody>
              <a:bodyPr lIns="121875" tIns="60925" rIns="121875" bIns="60925" anchor="ctr" anchorCtr="0">
                <a:noAutofit/>
              </a:bodyPr>
              <a:lstStyle/>
              <a:p>
                <a:pPr marL="0" marR="0" lvl="0" indent="0" algn="l" rtl="0">
                  <a:spcBef>
                    <a:spcPts val="0"/>
                  </a:spcBef>
                  <a:buClr>
                    <a:schemeClr val="dk1"/>
                  </a:buClr>
                  <a:buFont typeface="Arial"/>
                  <a:buNone/>
                </a:pPr>
                <a:endParaRPr sz="2400">
                  <a:solidFill>
                    <a:srgbClr val="FFFFFF"/>
                  </a:solidFill>
                  <a:latin typeface="Open Sans"/>
                  <a:ea typeface="Open Sans"/>
                  <a:cs typeface="Open Sans"/>
                  <a:sym typeface="Open Sans"/>
                </a:endParaRPr>
              </a:p>
            </p:txBody>
          </p:sp>
          <p:sp>
            <p:nvSpPr>
              <p:cNvPr id="1166" name="Shape 1166"/>
              <p:cNvSpPr/>
              <p:nvPr/>
            </p:nvSpPr>
            <p:spPr>
              <a:xfrm>
                <a:off x="4634237" y="1935716"/>
                <a:ext cx="2014912" cy="854777"/>
              </a:xfrm>
              <a:prstGeom prst="rect">
                <a:avLst/>
              </a:prstGeom>
              <a:solidFill>
                <a:srgbClr val="000000"/>
              </a:solidFill>
              <a:ln>
                <a:noFill/>
              </a:ln>
            </p:spPr>
            <p:txBody>
              <a:bodyPr lIns="91425" tIns="45700" rIns="91425" bIns="45700" anchor="ctr" anchorCtr="0">
                <a:noAutofit/>
              </a:bodyPr>
              <a:lstStyle/>
              <a:p>
                <a:pPr marL="0" marR="0" lvl="0" indent="0" algn="l" rtl="0">
                  <a:spcBef>
                    <a:spcPts val="0"/>
                  </a:spcBef>
                  <a:buClr>
                    <a:schemeClr val="dk1"/>
                  </a:buClr>
                  <a:buFont typeface="Arial"/>
                  <a:buNone/>
                </a:pPr>
                <a:endParaRPr sz="1800">
                  <a:solidFill>
                    <a:srgbClr val="FFFFFF"/>
                  </a:solidFill>
                  <a:latin typeface="Open Sans"/>
                  <a:ea typeface="Open Sans"/>
                  <a:cs typeface="Open Sans"/>
                  <a:sym typeface="Open Sans"/>
                </a:endParaRPr>
              </a:p>
            </p:txBody>
          </p:sp>
          <p:sp>
            <p:nvSpPr>
              <p:cNvPr id="1167" name="Shape 1167"/>
              <p:cNvSpPr txBox="1"/>
              <p:nvPr/>
            </p:nvSpPr>
            <p:spPr>
              <a:xfrm>
                <a:off x="4476191" y="2058164"/>
                <a:ext cx="2276400" cy="6462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FFFFFF"/>
                  </a:buClr>
                  <a:buSzPct val="25000"/>
                  <a:buFont typeface="Arial"/>
                  <a:buNone/>
                </a:pPr>
                <a:r>
                  <a:rPr lang="en-US" sz="1900" b="1">
                    <a:solidFill>
                      <a:srgbClr val="FFFFFF"/>
                    </a:solidFill>
                    <a:latin typeface="Arial"/>
                    <a:ea typeface="Arial"/>
                    <a:cs typeface="Arial"/>
                    <a:sym typeface="Arial"/>
                  </a:rPr>
                  <a:t>SOFTWARE UPDATES</a:t>
                </a:r>
              </a:p>
            </p:txBody>
          </p:sp>
        </p:grpSp>
        <p:pic>
          <p:nvPicPr>
            <p:cNvPr id="1168" name="Shape 1168" descr="https://www.motorolasolutionscollective.com/thumbnail/7b7b3437-3287-43ef-9685-25a31c252570/av/250px/Customer_Security_Patch_Downloads.png?t=1457140579593&amp;s=580abfa58c3aca686275e7b13e6ac516c36451b3"/>
            <p:cNvPicPr preferRelativeResize="0"/>
            <p:nvPr/>
          </p:nvPicPr>
          <p:blipFill rotWithShape="1">
            <a:blip r:embed="rId7">
              <a:alphaModFix/>
            </a:blip>
            <a:srcRect/>
            <a:stretch/>
          </p:blipFill>
          <p:spPr>
            <a:xfrm>
              <a:off x="3564850" y="3780300"/>
              <a:ext cx="1180800" cy="904200"/>
            </a:xfrm>
            <a:prstGeom prst="rect">
              <a:avLst/>
            </a:prstGeom>
            <a:noFill/>
            <a:ln>
              <a:noFill/>
            </a:ln>
          </p:spPr>
        </p:pic>
      </p:grpSp>
      <p:grpSp>
        <p:nvGrpSpPr>
          <p:cNvPr id="1169" name="Shape 1169"/>
          <p:cNvGrpSpPr/>
          <p:nvPr/>
        </p:nvGrpSpPr>
        <p:grpSpPr>
          <a:xfrm>
            <a:off x="6742314" y="2370029"/>
            <a:ext cx="1783787" cy="3316809"/>
            <a:chOff x="6742314" y="2370029"/>
            <a:chExt cx="1783787" cy="3316809"/>
          </a:xfrm>
        </p:grpSpPr>
        <p:grpSp>
          <p:nvGrpSpPr>
            <p:cNvPr id="1170" name="Shape 1170"/>
            <p:cNvGrpSpPr/>
            <p:nvPr/>
          </p:nvGrpSpPr>
          <p:grpSpPr>
            <a:xfrm>
              <a:off x="6742314" y="2370029"/>
              <a:ext cx="1783787" cy="3316809"/>
              <a:chOff x="4476191" y="1935716"/>
              <a:chExt cx="2276400" cy="3316809"/>
            </a:xfrm>
          </p:grpSpPr>
          <p:sp>
            <p:nvSpPr>
              <p:cNvPr id="1171" name="Shape 1171"/>
              <p:cNvSpPr/>
              <p:nvPr/>
            </p:nvSpPr>
            <p:spPr>
              <a:xfrm>
                <a:off x="4634241" y="1939325"/>
                <a:ext cx="2014799" cy="3313200"/>
              </a:xfrm>
              <a:prstGeom prst="rect">
                <a:avLst/>
              </a:prstGeom>
              <a:solidFill>
                <a:srgbClr val="084CB0">
                  <a:alpha val="81960"/>
                </a:srgbClr>
              </a:solidFill>
              <a:ln>
                <a:noFill/>
              </a:ln>
            </p:spPr>
            <p:txBody>
              <a:bodyPr lIns="121875" tIns="60925" rIns="121875" bIns="60925" anchor="ctr" anchorCtr="0">
                <a:noAutofit/>
              </a:bodyPr>
              <a:lstStyle/>
              <a:p>
                <a:pPr marL="0" marR="0" lvl="0" indent="0" algn="l" rtl="0">
                  <a:spcBef>
                    <a:spcPts val="0"/>
                  </a:spcBef>
                  <a:buClr>
                    <a:schemeClr val="dk1"/>
                  </a:buClr>
                  <a:buFont typeface="Arial"/>
                  <a:buNone/>
                </a:pPr>
                <a:endParaRPr sz="2400">
                  <a:solidFill>
                    <a:srgbClr val="FFFFFF"/>
                  </a:solidFill>
                  <a:latin typeface="Open Sans"/>
                  <a:ea typeface="Open Sans"/>
                  <a:cs typeface="Open Sans"/>
                  <a:sym typeface="Open Sans"/>
                </a:endParaRPr>
              </a:p>
            </p:txBody>
          </p:sp>
          <p:sp>
            <p:nvSpPr>
              <p:cNvPr id="1172" name="Shape 1172"/>
              <p:cNvSpPr/>
              <p:nvPr/>
            </p:nvSpPr>
            <p:spPr>
              <a:xfrm>
                <a:off x="4634237" y="1935716"/>
                <a:ext cx="2014799" cy="854700"/>
              </a:xfrm>
              <a:prstGeom prst="rect">
                <a:avLst/>
              </a:prstGeom>
              <a:solidFill>
                <a:srgbClr val="000000"/>
              </a:solidFill>
              <a:ln>
                <a:noFill/>
              </a:ln>
            </p:spPr>
            <p:txBody>
              <a:bodyPr lIns="91425" tIns="45700" rIns="91425" bIns="45700" anchor="ctr" anchorCtr="0">
                <a:noAutofit/>
              </a:bodyPr>
              <a:lstStyle/>
              <a:p>
                <a:pPr marL="0" marR="0" lvl="0" indent="0" algn="l" rtl="0">
                  <a:spcBef>
                    <a:spcPts val="0"/>
                  </a:spcBef>
                  <a:buClr>
                    <a:schemeClr val="dk1"/>
                  </a:buClr>
                  <a:buFont typeface="Arial"/>
                  <a:buNone/>
                </a:pPr>
                <a:endParaRPr sz="1800">
                  <a:solidFill>
                    <a:srgbClr val="FFFFFF"/>
                  </a:solidFill>
                  <a:latin typeface="Open Sans"/>
                  <a:ea typeface="Open Sans"/>
                  <a:cs typeface="Open Sans"/>
                  <a:sym typeface="Open Sans"/>
                </a:endParaRPr>
              </a:p>
            </p:txBody>
          </p:sp>
          <p:sp>
            <p:nvSpPr>
              <p:cNvPr id="1173" name="Shape 1173"/>
              <p:cNvSpPr txBox="1"/>
              <p:nvPr/>
            </p:nvSpPr>
            <p:spPr>
              <a:xfrm>
                <a:off x="4476191" y="2058164"/>
                <a:ext cx="2276400" cy="6462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FFFFFF"/>
                  </a:buClr>
                  <a:buSzPct val="25000"/>
                  <a:buFont typeface="Arial"/>
                  <a:buNone/>
                </a:pPr>
                <a:r>
                  <a:rPr lang="en-US" sz="1900" b="1">
                    <a:solidFill>
                      <a:srgbClr val="FFFFFF"/>
                    </a:solidFill>
                  </a:rPr>
                  <a:t>MSI ST SUPPORT</a:t>
                </a:r>
              </a:p>
            </p:txBody>
          </p:sp>
        </p:grpSp>
        <p:pic>
          <p:nvPicPr>
            <p:cNvPr id="1174" name="Shape 1174"/>
            <p:cNvPicPr preferRelativeResize="0"/>
            <p:nvPr/>
          </p:nvPicPr>
          <p:blipFill rotWithShape="1">
            <a:blip r:embed="rId8">
              <a:alphaModFix/>
            </a:blip>
            <a:srcRect/>
            <a:stretch/>
          </p:blipFill>
          <p:spPr>
            <a:xfrm>
              <a:off x="7231209" y="3921823"/>
              <a:ext cx="885300" cy="650100"/>
            </a:xfrm>
            <a:prstGeom prst="rect">
              <a:avLst/>
            </a:prstGeom>
            <a:noFill/>
            <a:ln>
              <a:noFill/>
            </a:ln>
          </p:spPr>
        </p:pic>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pic>
        <p:nvPicPr>
          <p:cNvPr id="1180" name="Shape 1180" descr="C:\Users\WTFC76\Documents\SSC images\6-SSC-JPGS.jpg"/>
          <p:cNvPicPr preferRelativeResize="0"/>
          <p:nvPr/>
        </p:nvPicPr>
        <p:blipFill rotWithShape="1">
          <a:blip r:embed="rId3">
            <a:alphaModFix/>
          </a:blip>
          <a:srcRect l="2881" t="19989" r="10677" b="13009"/>
          <a:stretch/>
        </p:blipFill>
        <p:spPr>
          <a:xfrm>
            <a:off x="0" y="1514575"/>
            <a:ext cx="9144000" cy="5343300"/>
          </a:xfrm>
          <a:prstGeom prst="rect">
            <a:avLst/>
          </a:prstGeom>
          <a:noFill/>
          <a:ln>
            <a:noFill/>
          </a:ln>
          <a:effectLst>
            <a:outerShdw blurRad="431800" dist="50800" dir="5400000" algn="ctr" rotWithShape="0">
              <a:srgbClr val="000000">
                <a:alpha val="42745"/>
              </a:srgbClr>
            </a:outerShdw>
          </a:effectLst>
        </p:spPr>
      </p:pic>
      <p:sp>
        <p:nvSpPr>
          <p:cNvPr id="1181" name="Shape 1181"/>
          <p:cNvSpPr txBox="1">
            <a:spLocks noGrp="1"/>
          </p:cNvSpPr>
          <p:nvPr>
            <p:ph type="body" idx="1"/>
          </p:nvPr>
        </p:nvSpPr>
        <p:spPr>
          <a:xfrm>
            <a:off x="395287" y="0"/>
            <a:ext cx="7676467" cy="1364400"/>
          </a:xfrm>
          <a:prstGeom prst="rect">
            <a:avLst/>
          </a:prstGeom>
          <a:noFill/>
          <a:ln>
            <a:noFill/>
          </a:ln>
        </p:spPr>
        <p:txBody>
          <a:bodyPr lIns="0" tIns="137150" rIns="0" bIns="0" anchor="ctr" anchorCtr="0">
            <a:noAutofit/>
          </a:bodyPr>
          <a:lstStyle/>
          <a:p>
            <a:pPr marL="0" marR="0" lvl="0" indent="0" algn="l" rtl="0">
              <a:lnSpc>
                <a:spcPct val="93333"/>
              </a:lnSpc>
              <a:spcBef>
                <a:spcPts val="0"/>
              </a:spcBef>
              <a:spcAft>
                <a:spcPts val="0"/>
              </a:spcAft>
              <a:buClr>
                <a:schemeClr val="dk1"/>
              </a:buClr>
              <a:buSzPct val="25000"/>
              <a:buFont typeface="Arial"/>
              <a:buNone/>
            </a:pPr>
            <a:r>
              <a:rPr lang="en-US" sz="3000" b="1" i="0" u="none" strike="noStrike" cap="none">
                <a:solidFill>
                  <a:schemeClr val="dk1"/>
                </a:solidFill>
                <a:latin typeface="Arial"/>
                <a:ea typeface="Arial"/>
                <a:cs typeface="Arial"/>
                <a:sym typeface="Arial"/>
              </a:rPr>
              <a:t>TECHNICAL SUPPORT</a:t>
            </a:r>
          </a:p>
        </p:txBody>
      </p:sp>
      <p:sp>
        <p:nvSpPr>
          <p:cNvPr id="1182" name="Shape 1182"/>
          <p:cNvSpPr/>
          <p:nvPr/>
        </p:nvSpPr>
        <p:spPr>
          <a:xfrm>
            <a:off x="90500" y="3408503"/>
            <a:ext cx="5350200" cy="3082500"/>
          </a:xfrm>
          <a:prstGeom prst="rect">
            <a:avLst/>
          </a:prstGeom>
          <a:solidFill>
            <a:srgbClr val="FFFFFF">
              <a:alpha val="92156"/>
            </a:srgbClr>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183" name="Shape 1183"/>
          <p:cNvSpPr txBox="1"/>
          <p:nvPr/>
        </p:nvSpPr>
        <p:spPr>
          <a:xfrm>
            <a:off x="176000" y="3449750"/>
            <a:ext cx="5147100" cy="3000000"/>
          </a:xfrm>
          <a:prstGeom prst="rect">
            <a:avLst/>
          </a:prstGeom>
          <a:noFill/>
          <a:ln>
            <a:noFill/>
          </a:ln>
        </p:spPr>
        <p:txBody>
          <a:bodyPr lIns="91425" tIns="91425" rIns="91425" bIns="91425" anchor="t" anchorCtr="0">
            <a:noAutofit/>
          </a:bodyPr>
          <a:lstStyle/>
          <a:p>
            <a:pPr lvl="0">
              <a:spcBef>
                <a:spcPts val="0"/>
              </a:spcBef>
              <a:buNone/>
            </a:pPr>
            <a:r>
              <a:rPr lang="en-US" sz="3000" b="1">
                <a:solidFill>
                  <a:schemeClr val="accent3"/>
                </a:solidFill>
              </a:rPr>
              <a:t>ACCESS TO SYSTEM TECHNOLOGISTS WHEN YOU NEED IT </a:t>
            </a:r>
          </a:p>
          <a:p>
            <a:pPr lvl="0">
              <a:spcBef>
                <a:spcPts val="0"/>
              </a:spcBef>
              <a:buNone/>
            </a:pPr>
            <a:endParaRPr sz="2000" b="1">
              <a:solidFill>
                <a:schemeClr val="accent3"/>
              </a:solidFill>
            </a:endParaRPr>
          </a:p>
          <a:p>
            <a:pPr lvl="0">
              <a:spcBef>
                <a:spcPts val="0"/>
              </a:spcBef>
              <a:buNone/>
            </a:pPr>
            <a:r>
              <a:rPr lang="en-US" sz="2400" b="1">
                <a:solidFill>
                  <a:srgbClr val="666666"/>
                </a:solidFill>
              </a:rPr>
              <a:t>General Support: 8x5x5</a:t>
            </a:r>
          </a:p>
          <a:p>
            <a:pPr lvl="0">
              <a:spcBef>
                <a:spcPts val="0"/>
              </a:spcBef>
              <a:buNone/>
            </a:pPr>
            <a:r>
              <a:rPr lang="en-US" sz="2400" b="1">
                <a:solidFill>
                  <a:srgbClr val="666666"/>
                </a:solidFill>
              </a:rPr>
              <a:t>Severity 1 Support: 24x7x365</a:t>
            </a:r>
          </a:p>
          <a:p>
            <a:pPr lvl="0">
              <a:spcBef>
                <a:spcPts val="0"/>
              </a:spcBef>
              <a:buClr>
                <a:schemeClr val="accent3"/>
              </a:buClr>
              <a:buFont typeface="Arial"/>
              <a:buNone/>
            </a:pPr>
            <a:endParaRPr sz="2400" b="1">
              <a:solidFill>
                <a:srgbClr val="666666"/>
              </a:solidFill>
            </a:endParaRPr>
          </a:p>
          <a:p>
            <a:pPr lvl="0" rtl="0">
              <a:spcBef>
                <a:spcPts val="0"/>
              </a:spcBef>
              <a:buNone/>
            </a:pPr>
            <a:endParaRPr sz="2000" b="1">
              <a:solidFill>
                <a:schemeClr val="accent3"/>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pic>
        <p:nvPicPr>
          <p:cNvPr id="1189" name="Shape 1189"/>
          <p:cNvPicPr preferRelativeResize="0"/>
          <p:nvPr/>
        </p:nvPicPr>
        <p:blipFill rotWithShape="1">
          <a:blip r:embed="rId3">
            <a:alphaModFix/>
          </a:blip>
          <a:srcRect/>
          <a:stretch/>
        </p:blipFill>
        <p:spPr>
          <a:xfrm>
            <a:off x="0" y="1608075"/>
            <a:ext cx="9144000" cy="5246100"/>
          </a:xfrm>
          <a:prstGeom prst="rect">
            <a:avLst/>
          </a:prstGeom>
          <a:noFill/>
          <a:ln>
            <a:noFill/>
          </a:ln>
        </p:spPr>
      </p:pic>
      <p:sp>
        <p:nvSpPr>
          <p:cNvPr id="1190" name="Shape 1190"/>
          <p:cNvSpPr txBox="1">
            <a:spLocks noGrp="1"/>
          </p:cNvSpPr>
          <p:nvPr>
            <p:ph type="body" idx="1"/>
          </p:nvPr>
        </p:nvSpPr>
        <p:spPr>
          <a:xfrm>
            <a:off x="395287" y="0"/>
            <a:ext cx="7676467" cy="1364400"/>
          </a:xfrm>
          <a:prstGeom prst="rect">
            <a:avLst/>
          </a:prstGeom>
          <a:noFill/>
          <a:ln>
            <a:noFill/>
          </a:ln>
        </p:spPr>
        <p:txBody>
          <a:bodyPr lIns="0" tIns="137150" rIns="0" bIns="0" anchor="ctr" anchorCtr="0">
            <a:noAutofit/>
          </a:bodyPr>
          <a:lstStyle/>
          <a:p>
            <a:pPr marL="0" marR="0" lvl="0" indent="0" algn="l" rtl="0">
              <a:lnSpc>
                <a:spcPct val="93333"/>
              </a:lnSpc>
              <a:spcBef>
                <a:spcPts val="0"/>
              </a:spcBef>
              <a:spcAft>
                <a:spcPts val="0"/>
              </a:spcAft>
              <a:buClr>
                <a:schemeClr val="dk1"/>
              </a:buClr>
              <a:buSzPct val="25000"/>
              <a:buFont typeface="Arial"/>
              <a:buNone/>
            </a:pPr>
            <a:r>
              <a:rPr lang="en-US" sz="3000" b="1" i="0" u="none" strike="noStrike" cap="none">
                <a:solidFill>
                  <a:schemeClr val="dk1"/>
                </a:solidFill>
                <a:latin typeface="Arial"/>
                <a:ea typeface="Arial"/>
                <a:cs typeface="Arial"/>
                <a:sym typeface="Arial"/>
              </a:rPr>
              <a:t>SOFTWARE UPDATES</a:t>
            </a:r>
          </a:p>
        </p:txBody>
      </p:sp>
      <p:sp>
        <p:nvSpPr>
          <p:cNvPr id="1191" name="Shape 1191"/>
          <p:cNvSpPr/>
          <p:nvPr/>
        </p:nvSpPr>
        <p:spPr>
          <a:xfrm>
            <a:off x="4022900" y="2065275"/>
            <a:ext cx="5022600" cy="2698800"/>
          </a:xfrm>
          <a:prstGeom prst="rect">
            <a:avLst/>
          </a:prstGeom>
          <a:solidFill>
            <a:schemeClr val="lt1">
              <a:alpha val="91764"/>
            </a:schemeClr>
          </a:solidFill>
          <a:ln>
            <a:noFill/>
          </a:ln>
        </p:spPr>
        <p:txBody>
          <a:bodyPr lIns="91425" tIns="45700" rIns="91425" bIns="45700" anchor="t" anchorCtr="0">
            <a:noAutofit/>
          </a:bodyPr>
          <a:lstStyle/>
          <a:p>
            <a:pPr marL="0" marR="0" lvl="0" indent="0" algn="l" rtl="0">
              <a:spcBef>
                <a:spcPts val="0"/>
              </a:spcBef>
              <a:buNone/>
            </a:pPr>
            <a:endParaRPr sz="1800" b="1">
              <a:solidFill>
                <a:srgbClr val="084CB0"/>
              </a:solidFill>
            </a:endParaRPr>
          </a:p>
          <a:p>
            <a:pPr marL="0" marR="0" lvl="0" indent="0" algn="l" rtl="0">
              <a:spcBef>
                <a:spcPts val="0"/>
              </a:spcBef>
              <a:buSzPct val="25000"/>
              <a:buNone/>
            </a:pPr>
            <a:r>
              <a:rPr lang="en-US" sz="3000" b="1">
                <a:solidFill>
                  <a:schemeClr val="accent3"/>
                </a:solidFill>
              </a:rPr>
              <a:t>ENHANCED OPERATIONS </a:t>
            </a:r>
          </a:p>
          <a:p>
            <a:pPr marL="0" marR="0" lvl="0" indent="0" algn="l" rtl="0">
              <a:spcBef>
                <a:spcPts val="0"/>
              </a:spcBef>
              <a:buNone/>
            </a:pPr>
            <a:endParaRPr sz="2400">
              <a:solidFill>
                <a:schemeClr val="accent3"/>
              </a:solidFill>
            </a:endParaRPr>
          </a:p>
          <a:p>
            <a:pPr marL="0" marR="0" lvl="0" indent="0" algn="l" rtl="0">
              <a:spcBef>
                <a:spcPts val="0"/>
              </a:spcBef>
              <a:buSzPct val="25000"/>
              <a:buNone/>
            </a:pPr>
            <a:r>
              <a:rPr lang="en-US" sz="2400">
                <a:solidFill>
                  <a:schemeClr val="accent3"/>
                </a:solidFill>
              </a:rPr>
              <a:t>Pre-tested, certified updates to protect your network and minimize service disruptions. </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Shape 1197"/>
          <p:cNvSpPr txBox="1">
            <a:spLocks noGrp="1"/>
          </p:cNvSpPr>
          <p:nvPr>
            <p:ph type="body" idx="1"/>
          </p:nvPr>
        </p:nvSpPr>
        <p:spPr>
          <a:xfrm>
            <a:off x="395287" y="0"/>
            <a:ext cx="7676467" cy="1364400"/>
          </a:xfrm>
          <a:prstGeom prst="rect">
            <a:avLst/>
          </a:prstGeom>
          <a:noFill/>
          <a:ln>
            <a:noFill/>
          </a:ln>
        </p:spPr>
        <p:txBody>
          <a:bodyPr lIns="0" tIns="137150" rIns="0" bIns="0" anchor="ctr" anchorCtr="0">
            <a:noAutofit/>
          </a:bodyPr>
          <a:lstStyle/>
          <a:p>
            <a:pPr marL="0" marR="0" lvl="0" indent="0" algn="l" rtl="0">
              <a:lnSpc>
                <a:spcPct val="93333"/>
              </a:lnSpc>
              <a:spcBef>
                <a:spcPts val="0"/>
              </a:spcBef>
              <a:spcAft>
                <a:spcPts val="0"/>
              </a:spcAft>
              <a:buClr>
                <a:schemeClr val="dk1"/>
              </a:buClr>
              <a:buSzPct val="25000"/>
              <a:buFont typeface="Arial"/>
              <a:buNone/>
            </a:pPr>
            <a:r>
              <a:rPr lang="en-US" sz="3000" b="1" i="0" u="none" strike="noStrike" cap="none">
                <a:solidFill>
                  <a:schemeClr val="dk1"/>
                </a:solidFill>
                <a:latin typeface="Arial"/>
                <a:ea typeface="Arial"/>
                <a:cs typeface="Arial"/>
                <a:sym typeface="Arial"/>
              </a:rPr>
              <a:t>NETWORK HARDWARE REPAIR</a:t>
            </a:r>
          </a:p>
        </p:txBody>
      </p:sp>
      <p:sp>
        <p:nvSpPr>
          <p:cNvPr id="1198" name="Shape 1198"/>
          <p:cNvSpPr txBox="1"/>
          <p:nvPr/>
        </p:nvSpPr>
        <p:spPr>
          <a:xfrm>
            <a:off x="333828" y="5046705"/>
            <a:ext cx="4009572" cy="648610"/>
          </a:xfrm>
          <a:prstGeom prst="rect">
            <a:avLst/>
          </a:prstGeom>
          <a:noFill/>
          <a:ln>
            <a:noFill/>
          </a:ln>
        </p:spPr>
        <p:txBody>
          <a:bodyPr lIns="0" tIns="0" rIns="0" bIns="0" anchor="t" anchorCtr="0">
            <a:noAutofit/>
          </a:bodyPr>
          <a:lstStyle/>
          <a:p>
            <a:pPr marL="0" marR="0" lvl="1" indent="0" algn="l" rtl="0">
              <a:spcBef>
                <a:spcPts val="0"/>
              </a:spcBef>
              <a:spcAft>
                <a:spcPts val="0"/>
              </a:spcAft>
              <a:buNone/>
            </a:pPr>
            <a:endParaRPr sz="2000" b="1" i="0" u="none" strike="noStrike" cap="none">
              <a:solidFill>
                <a:srgbClr val="0063BE"/>
              </a:solidFill>
              <a:latin typeface="Arial"/>
              <a:ea typeface="Arial"/>
              <a:cs typeface="Arial"/>
              <a:sym typeface="Arial"/>
            </a:endParaRPr>
          </a:p>
        </p:txBody>
      </p:sp>
      <p:pic>
        <p:nvPicPr>
          <p:cNvPr id="1199" name="Shape 1199"/>
          <p:cNvPicPr preferRelativeResize="0"/>
          <p:nvPr/>
        </p:nvPicPr>
        <p:blipFill>
          <a:blip r:embed="rId3">
            <a:alphaModFix/>
          </a:blip>
          <a:stretch>
            <a:fillRect/>
          </a:stretch>
        </p:blipFill>
        <p:spPr>
          <a:xfrm>
            <a:off x="-52875" y="1612675"/>
            <a:ext cx="9143999" cy="5245324"/>
          </a:xfrm>
          <a:prstGeom prst="rect">
            <a:avLst/>
          </a:prstGeom>
          <a:noFill/>
          <a:ln>
            <a:noFill/>
          </a:ln>
        </p:spPr>
      </p:pic>
      <p:sp>
        <p:nvSpPr>
          <p:cNvPr id="1200" name="Shape 1200"/>
          <p:cNvSpPr/>
          <p:nvPr/>
        </p:nvSpPr>
        <p:spPr>
          <a:xfrm>
            <a:off x="90500" y="2123675"/>
            <a:ext cx="4210200" cy="4328100"/>
          </a:xfrm>
          <a:prstGeom prst="rect">
            <a:avLst/>
          </a:prstGeom>
          <a:solidFill>
            <a:srgbClr val="FFFFFF">
              <a:alpha val="92160"/>
            </a:srgbClr>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201" name="Shape 1201"/>
          <p:cNvSpPr txBox="1"/>
          <p:nvPr/>
        </p:nvSpPr>
        <p:spPr>
          <a:xfrm>
            <a:off x="333975" y="2430300"/>
            <a:ext cx="3780900" cy="3720900"/>
          </a:xfrm>
          <a:prstGeom prst="rect">
            <a:avLst/>
          </a:prstGeom>
          <a:noFill/>
          <a:ln>
            <a:noFill/>
          </a:ln>
        </p:spPr>
        <p:txBody>
          <a:bodyPr lIns="91425" tIns="91425" rIns="91425" bIns="91425" anchor="t" anchorCtr="0">
            <a:noAutofit/>
          </a:bodyPr>
          <a:lstStyle/>
          <a:p>
            <a:pPr lvl="0">
              <a:spcBef>
                <a:spcPts val="0"/>
              </a:spcBef>
              <a:buNone/>
            </a:pPr>
            <a:r>
              <a:rPr lang="en-US" sz="1800" b="1"/>
              <a:t>FIXED REPAIR EXPENSE</a:t>
            </a:r>
          </a:p>
          <a:p>
            <a:pPr lvl="0">
              <a:spcBef>
                <a:spcPts val="0"/>
              </a:spcBef>
              <a:buNone/>
            </a:pPr>
            <a:r>
              <a:rPr lang="en-US" sz="1800"/>
              <a:t>Easily predict costs. </a:t>
            </a:r>
          </a:p>
          <a:p>
            <a:pPr lvl="0">
              <a:spcBef>
                <a:spcPts val="0"/>
              </a:spcBef>
              <a:buNone/>
            </a:pPr>
            <a:endParaRPr sz="1800"/>
          </a:p>
          <a:p>
            <a:pPr lvl="0">
              <a:spcBef>
                <a:spcPts val="0"/>
              </a:spcBef>
              <a:buNone/>
            </a:pPr>
            <a:endParaRPr sz="1800"/>
          </a:p>
          <a:p>
            <a:pPr lvl="0">
              <a:spcBef>
                <a:spcPts val="0"/>
              </a:spcBef>
              <a:buNone/>
            </a:pPr>
            <a:r>
              <a:rPr lang="en-US" sz="1800" b="1"/>
              <a:t>QUICK TURNAROUND TIME</a:t>
            </a:r>
          </a:p>
          <a:p>
            <a:pPr lvl="0">
              <a:spcBef>
                <a:spcPts val="0"/>
              </a:spcBef>
              <a:buNone/>
            </a:pPr>
            <a:r>
              <a:rPr lang="en-US" sz="1800"/>
              <a:t>Repairs processed quickly to keep operations running smoothly.</a:t>
            </a:r>
          </a:p>
          <a:p>
            <a:pPr lvl="0">
              <a:spcBef>
                <a:spcPts val="0"/>
              </a:spcBef>
              <a:buNone/>
            </a:pPr>
            <a:endParaRPr sz="1800"/>
          </a:p>
          <a:p>
            <a:pPr lvl="0">
              <a:spcBef>
                <a:spcPts val="0"/>
              </a:spcBef>
              <a:buNone/>
            </a:pPr>
            <a:endParaRPr sz="1800"/>
          </a:p>
          <a:p>
            <a:pPr lvl="0">
              <a:spcBef>
                <a:spcPts val="0"/>
              </a:spcBef>
              <a:buNone/>
            </a:pPr>
            <a:r>
              <a:rPr lang="en-US" sz="1800" b="1"/>
              <a:t>RELIABLE REPAIR</a:t>
            </a:r>
          </a:p>
          <a:p>
            <a:pPr lvl="0">
              <a:spcBef>
                <a:spcPts val="0"/>
              </a:spcBef>
              <a:buNone/>
            </a:pPr>
            <a:r>
              <a:rPr lang="en-US" sz="1800"/>
              <a:t>Sophisticated test equipment and processes for accurate repair.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8"/>
                                        </p:tgtEl>
                                        <p:attrNameLst>
                                          <p:attrName>style.visibility</p:attrName>
                                        </p:attrNameLst>
                                      </p:cBhvr>
                                      <p:to>
                                        <p:strVal val="visible"/>
                                      </p:to>
                                    </p:set>
                                    <p:animEffect transition="in" filter="fade">
                                      <p:cBhvr>
                                        <p:cTn id="7" dur="1000"/>
                                        <p:tgtEl>
                                          <p:spTgt spid="1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Shape 1207"/>
          <p:cNvSpPr txBox="1">
            <a:spLocks noGrp="1"/>
          </p:cNvSpPr>
          <p:nvPr>
            <p:ph type="body" idx="1"/>
          </p:nvPr>
        </p:nvSpPr>
        <p:spPr>
          <a:xfrm>
            <a:off x="395287" y="0"/>
            <a:ext cx="7676400" cy="1364400"/>
          </a:xfrm>
          <a:prstGeom prst="rect">
            <a:avLst/>
          </a:prstGeom>
        </p:spPr>
        <p:txBody>
          <a:bodyPr lIns="91425" tIns="91425" rIns="91425" bIns="91425" anchor="ctr" anchorCtr="0">
            <a:noAutofit/>
          </a:bodyPr>
          <a:lstStyle/>
          <a:p>
            <a:pPr lvl="0" rtl="0">
              <a:lnSpc>
                <a:spcPct val="93333"/>
              </a:lnSpc>
              <a:spcBef>
                <a:spcPts val="0"/>
              </a:spcBef>
              <a:buNone/>
            </a:pPr>
            <a:r>
              <a:rPr lang="en-US" sz="3000"/>
              <a:t>POST IMPLEMENTATION SUPPORT</a:t>
            </a:r>
          </a:p>
        </p:txBody>
      </p:sp>
      <p:pic>
        <p:nvPicPr>
          <p:cNvPr id="1208" name="Shape 1208"/>
          <p:cNvPicPr preferRelativeResize="0"/>
          <p:nvPr/>
        </p:nvPicPr>
        <p:blipFill>
          <a:blip r:embed="rId3">
            <a:alphaModFix/>
          </a:blip>
          <a:stretch>
            <a:fillRect/>
          </a:stretch>
        </p:blipFill>
        <p:spPr>
          <a:xfrm flipH="1">
            <a:off x="-10760" y="1516800"/>
            <a:ext cx="9143999" cy="5341200"/>
          </a:xfrm>
          <a:prstGeom prst="rect">
            <a:avLst/>
          </a:prstGeom>
          <a:noFill/>
          <a:ln>
            <a:noFill/>
          </a:ln>
        </p:spPr>
      </p:pic>
      <p:sp>
        <p:nvSpPr>
          <p:cNvPr id="1209" name="Shape 1209"/>
          <p:cNvSpPr/>
          <p:nvPr/>
        </p:nvSpPr>
        <p:spPr>
          <a:xfrm>
            <a:off x="4191000" y="3408400"/>
            <a:ext cx="4866000" cy="3220800"/>
          </a:xfrm>
          <a:prstGeom prst="rect">
            <a:avLst/>
          </a:prstGeom>
          <a:solidFill>
            <a:schemeClr val="lt1">
              <a:alpha val="91760"/>
            </a:schemeClr>
          </a:solidFill>
          <a:ln>
            <a:noFill/>
          </a:ln>
        </p:spPr>
        <p:txBody>
          <a:bodyPr lIns="91425" tIns="45700" rIns="91425" bIns="45700" anchor="ctr" anchorCtr="0">
            <a:noAutofit/>
          </a:bodyPr>
          <a:lstStyle/>
          <a:p>
            <a:pPr marL="0" marR="0" lvl="1" indent="0" algn="l" rtl="0">
              <a:spcBef>
                <a:spcPts val="0"/>
              </a:spcBef>
              <a:spcAft>
                <a:spcPts val="0"/>
              </a:spcAft>
              <a:buNone/>
            </a:pPr>
            <a:endParaRPr sz="1800" b="1" i="0" u="none" strike="noStrike" cap="none">
              <a:solidFill>
                <a:srgbClr val="084CB0"/>
              </a:solidFill>
              <a:latin typeface="Arial"/>
              <a:ea typeface="Arial"/>
              <a:cs typeface="Arial"/>
              <a:sym typeface="Arial"/>
            </a:endParaRPr>
          </a:p>
          <a:p>
            <a:pPr marL="0" marR="0" lvl="1" indent="0" algn="l" rtl="0">
              <a:spcBef>
                <a:spcPts val="600"/>
              </a:spcBef>
              <a:spcAft>
                <a:spcPts val="0"/>
              </a:spcAft>
              <a:buNone/>
            </a:pPr>
            <a:endParaRPr sz="1800" b="1" i="0" u="none" strike="noStrike" cap="none">
              <a:solidFill>
                <a:srgbClr val="084CB0"/>
              </a:solidFill>
              <a:latin typeface="Arial"/>
              <a:ea typeface="Arial"/>
              <a:cs typeface="Arial"/>
              <a:sym typeface="Arial"/>
            </a:endParaRPr>
          </a:p>
          <a:p>
            <a:pPr marL="236537" marR="0" lvl="1" indent="-7937" algn="l" rtl="0">
              <a:spcBef>
                <a:spcPts val="600"/>
              </a:spcBef>
              <a:spcAft>
                <a:spcPts val="0"/>
              </a:spcAft>
              <a:buNone/>
            </a:pPr>
            <a:endParaRPr sz="1800" b="1" i="0" u="none" strike="noStrike" cap="none">
              <a:solidFill>
                <a:srgbClr val="0063BE"/>
              </a:solidFill>
              <a:latin typeface="Arial"/>
              <a:ea typeface="Arial"/>
              <a:cs typeface="Arial"/>
              <a:sym typeface="Arial"/>
            </a:endParaRPr>
          </a:p>
        </p:txBody>
      </p:sp>
      <p:sp>
        <p:nvSpPr>
          <p:cNvPr id="1210" name="Shape 1210"/>
          <p:cNvSpPr txBox="1"/>
          <p:nvPr/>
        </p:nvSpPr>
        <p:spPr>
          <a:xfrm>
            <a:off x="4294899" y="3413875"/>
            <a:ext cx="4714199" cy="1554300"/>
          </a:xfrm>
          <a:prstGeom prst="rect">
            <a:avLst/>
          </a:prstGeom>
          <a:noFill/>
          <a:ln>
            <a:noFill/>
          </a:ln>
        </p:spPr>
        <p:txBody>
          <a:bodyPr lIns="91425" tIns="45700" rIns="91425" bIns="45700" anchor="t" anchorCtr="0">
            <a:noAutofit/>
          </a:bodyPr>
          <a:lstStyle/>
          <a:p>
            <a:pPr marL="0" marR="0" lvl="1" indent="0" algn="ctr" rtl="0">
              <a:spcBef>
                <a:spcPts val="0"/>
              </a:spcBef>
              <a:spcAft>
                <a:spcPts val="0"/>
              </a:spcAft>
              <a:buClr>
                <a:schemeClr val="dk1"/>
              </a:buClr>
              <a:buFont typeface="Arial"/>
              <a:buNone/>
            </a:pPr>
            <a:endParaRPr sz="1800" b="0" i="0" u="none" strike="noStrike" cap="none">
              <a:solidFill>
                <a:schemeClr val="accent3"/>
              </a:solidFill>
              <a:latin typeface="Arial"/>
              <a:ea typeface="Arial"/>
              <a:cs typeface="Arial"/>
              <a:sym typeface="Arial"/>
            </a:endParaRPr>
          </a:p>
          <a:p>
            <a:pPr lvl="0" rtl="0">
              <a:spcBef>
                <a:spcPts val="0"/>
              </a:spcBef>
              <a:buClr>
                <a:schemeClr val="accent3"/>
              </a:buClr>
              <a:buSzPct val="36666"/>
              <a:buFont typeface="Arial"/>
              <a:buNone/>
            </a:pPr>
            <a:r>
              <a:rPr lang="en-US" sz="3000" b="1">
                <a:solidFill>
                  <a:schemeClr val="accent3"/>
                </a:solidFill>
              </a:rPr>
              <a:t>ACCESS TO SYSTEM TECHNOLOGISTS </a:t>
            </a:r>
          </a:p>
          <a:p>
            <a:pPr lvl="0" rtl="0">
              <a:spcBef>
                <a:spcPts val="0"/>
              </a:spcBef>
              <a:buClr>
                <a:schemeClr val="accent3"/>
              </a:buClr>
              <a:buFont typeface="Arial"/>
              <a:buNone/>
            </a:pPr>
            <a:endParaRPr sz="3000" b="1">
              <a:solidFill>
                <a:schemeClr val="accent3"/>
              </a:solidFill>
            </a:endParaRPr>
          </a:p>
          <a:p>
            <a:pPr lvl="0" rtl="0">
              <a:lnSpc>
                <a:spcPct val="115000"/>
              </a:lnSpc>
              <a:spcBef>
                <a:spcPts val="0"/>
              </a:spcBef>
              <a:buClr>
                <a:schemeClr val="accent3"/>
              </a:buClr>
              <a:buSzPct val="61111"/>
              <a:buFont typeface="Arial"/>
              <a:buNone/>
            </a:pPr>
            <a:r>
              <a:rPr lang="en-US" sz="1800">
                <a:solidFill>
                  <a:schemeClr val="accent3"/>
                </a:solidFill>
              </a:rPr>
              <a:t>Two days of Motorola Solutions </a:t>
            </a:r>
          </a:p>
          <a:p>
            <a:pPr lvl="0" rtl="0">
              <a:lnSpc>
                <a:spcPct val="115000"/>
              </a:lnSpc>
              <a:spcBef>
                <a:spcPts val="0"/>
              </a:spcBef>
              <a:buClr>
                <a:schemeClr val="accent3"/>
              </a:buClr>
              <a:buSzPct val="61111"/>
              <a:buFont typeface="Arial"/>
              <a:buNone/>
            </a:pPr>
            <a:r>
              <a:rPr lang="en-US" sz="1800">
                <a:solidFill>
                  <a:schemeClr val="accent3"/>
                </a:solidFill>
              </a:rPr>
              <a:t>System Technologist support—available </a:t>
            </a:r>
          </a:p>
          <a:p>
            <a:pPr lvl="0" rtl="0">
              <a:lnSpc>
                <a:spcPct val="115000"/>
              </a:lnSpc>
              <a:spcBef>
                <a:spcPts val="0"/>
              </a:spcBef>
              <a:buClr>
                <a:schemeClr val="accent3"/>
              </a:buClr>
              <a:buSzPct val="61111"/>
              <a:buFont typeface="Arial"/>
              <a:buNone/>
            </a:pPr>
            <a:r>
              <a:rPr lang="en-US" sz="1800">
                <a:solidFill>
                  <a:schemeClr val="accent3"/>
                </a:solidFill>
              </a:rPr>
              <a:t>for the duration of your contract—to use </a:t>
            </a:r>
          </a:p>
          <a:p>
            <a:pPr lvl="0" rtl="0">
              <a:lnSpc>
                <a:spcPct val="115000"/>
              </a:lnSpc>
              <a:spcBef>
                <a:spcPts val="0"/>
              </a:spcBef>
              <a:buClr>
                <a:schemeClr val="accent3"/>
              </a:buClr>
              <a:buSzPct val="61111"/>
              <a:buFont typeface="Arial"/>
              <a:buNone/>
            </a:pPr>
            <a:r>
              <a:rPr lang="en-US" sz="1800">
                <a:solidFill>
                  <a:schemeClr val="accent3"/>
                </a:solidFill>
              </a:rPr>
              <a:t>for post implementation needs.</a:t>
            </a:r>
          </a:p>
          <a:p>
            <a:pPr lvl="0" rtl="0">
              <a:spcBef>
                <a:spcPts val="0"/>
              </a:spcBef>
              <a:buClr>
                <a:srgbClr val="000000"/>
              </a:buClr>
              <a:buFont typeface="Arial"/>
              <a:buNone/>
            </a:pPr>
            <a:endParaRPr sz="1800">
              <a:solidFill>
                <a:schemeClr val="accent3"/>
              </a:solidFill>
            </a:endParaRPr>
          </a:p>
          <a:p>
            <a:pPr lvl="0" rtl="0">
              <a:lnSpc>
                <a:spcPct val="115000"/>
              </a:lnSpc>
              <a:spcBef>
                <a:spcPts val="0"/>
              </a:spcBef>
              <a:buClr>
                <a:schemeClr val="accent3"/>
              </a:buClr>
              <a:buFont typeface="Arial"/>
              <a:buNone/>
            </a:pPr>
            <a:endParaRPr sz="1800">
              <a:solidFill>
                <a:schemeClr val="accent3"/>
              </a:solidFill>
            </a:endParaRPr>
          </a:p>
          <a:p>
            <a:pPr marL="0" marR="0" lvl="0" indent="0" rtl="0">
              <a:spcBef>
                <a:spcPts val="0"/>
              </a:spcBef>
              <a:buNone/>
            </a:pPr>
            <a:endParaRPr sz="1800">
              <a:solidFill>
                <a:schemeClr val="accent3"/>
              </a:solidFill>
            </a:endParaRPr>
          </a:p>
        </p:txBody>
      </p:sp>
    </p:spTree>
  </p:cSld>
  <p:clrMapOvr>
    <a:masterClrMapping/>
  </p:clrMapOvr>
</p:sld>
</file>

<file path=ppt/theme/theme1.xml><?xml version="1.0" encoding="utf-8"?>
<a:theme xmlns:a="http://schemas.openxmlformats.org/drawingml/2006/main" name="1_MSI Pantone 300 Dark Blue_4X3">
  <a:themeElements>
    <a:clrScheme name="Marketing PMS300 Dark Blue">
      <a:dk1>
        <a:srgbClr val="0063BE"/>
      </a:dk1>
      <a:lt1>
        <a:srgbClr val="FFFFFF"/>
      </a:lt1>
      <a:dk2>
        <a:srgbClr val="FFFFFF"/>
      </a:dk2>
      <a:lt2>
        <a:srgbClr val="0063BE"/>
      </a:lt2>
      <a:accent1>
        <a:srgbClr val="FFFFFF"/>
      </a:accent1>
      <a:accent2>
        <a:srgbClr val="FFFFFF"/>
      </a:accent2>
      <a:accent3>
        <a:srgbClr val="000000"/>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MSI Pantone 300 Dark Blue_4X3">
  <a:themeElements>
    <a:clrScheme name="Custom 4">
      <a:dk1>
        <a:srgbClr val="0063BE"/>
      </a:dk1>
      <a:lt1>
        <a:srgbClr val="FFFFFF"/>
      </a:lt1>
      <a:dk2>
        <a:srgbClr val="FFFFFF"/>
      </a:dk2>
      <a:lt2>
        <a:srgbClr val="0063BE"/>
      </a:lt2>
      <a:accent1>
        <a:srgbClr val="D9D9D9"/>
      </a:accent1>
      <a:accent2>
        <a:srgbClr val="BFBFBF"/>
      </a:accent2>
      <a:accent3>
        <a:srgbClr val="000000"/>
      </a:accent3>
      <a:accent4>
        <a:srgbClr val="7E7E7E"/>
      </a:accent4>
      <a:accent5>
        <a:srgbClr val="404040"/>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680</Words>
  <Application>Microsoft Office PowerPoint</Application>
  <PresentationFormat>On-screen Show (4:3)</PresentationFormat>
  <Paragraphs>112</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Black</vt:lpstr>
      <vt:lpstr>Open Sans</vt:lpstr>
      <vt:lpstr>Arial Narrow</vt:lpstr>
      <vt:lpstr>Calibri</vt:lpstr>
      <vt:lpstr>Merriweather Sans</vt:lpstr>
      <vt:lpstr>1_MSI Pantone 300 Dark Blue_4X3</vt:lpstr>
      <vt:lpstr>8_MSI Pantone 300 Dark Blue_4X3</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XHJW64</cp:lastModifiedBy>
  <cp:revision>1</cp:revision>
  <dcterms:modified xsi:type="dcterms:W3CDTF">2017-03-23T18:18:43Z</dcterms:modified>
</cp:coreProperties>
</file>